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1.xml" ContentType="application/vnd.openxmlformats-officedocument.themeOverride+xml"/>
  <Override PartName="/ppt/notesSlides/notesSlide18.xml" ContentType="application/vnd.openxmlformats-officedocument.presentationml.notesSlide+xml"/>
  <Override PartName="/ppt/theme/themeOverride2.xml" ContentType="application/vnd.openxmlformats-officedocument.themeOverride+xml"/>
  <Override PartName="/ppt/notesSlides/notesSlide19.xml" ContentType="application/vnd.openxmlformats-officedocument.presentationml.notesSlide+xml"/>
  <Override PartName="/ppt/theme/themeOverride3.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 id="2147483654" r:id="rId2"/>
    <p:sldMasterId id="2147483678" r:id="rId3"/>
    <p:sldMasterId id="2147483698" r:id="rId4"/>
  </p:sldMasterIdLst>
  <p:notesMasterIdLst>
    <p:notesMasterId r:id="rId33"/>
  </p:notesMasterIdLst>
  <p:sldIdLst>
    <p:sldId id="256" r:id="rId5"/>
    <p:sldId id="257" r:id="rId6"/>
    <p:sldId id="258" r:id="rId7"/>
    <p:sldId id="259" r:id="rId8"/>
    <p:sldId id="260" r:id="rId9"/>
    <p:sldId id="262" r:id="rId10"/>
    <p:sldId id="268" r:id="rId11"/>
    <p:sldId id="263" r:id="rId12"/>
    <p:sldId id="264" r:id="rId13"/>
    <p:sldId id="272" r:id="rId14"/>
    <p:sldId id="273" r:id="rId15"/>
    <p:sldId id="261" r:id="rId16"/>
    <p:sldId id="277" r:id="rId17"/>
    <p:sldId id="278" r:id="rId18"/>
    <p:sldId id="279" r:id="rId19"/>
    <p:sldId id="288" r:id="rId20"/>
    <p:sldId id="274" r:id="rId21"/>
    <p:sldId id="275" r:id="rId22"/>
    <p:sldId id="280" r:id="rId23"/>
    <p:sldId id="281" r:id="rId24"/>
    <p:sldId id="282" r:id="rId25"/>
    <p:sldId id="283" r:id="rId26"/>
    <p:sldId id="284" r:id="rId27"/>
    <p:sldId id="285" r:id="rId28"/>
    <p:sldId id="286" r:id="rId29"/>
    <p:sldId id="287" r:id="rId30"/>
    <p:sldId id="270" r:id="rId31"/>
    <p:sldId id="276" r:id="rId32"/>
  </p:sldIdLst>
  <p:sldSz cx="9144000" cy="5143500" type="screen16x9"/>
  <p:notesSz cx="6858000" cy="9144000"/>
  <p:embeddedFontLst>
    <p:embeddedFont>
      <p:font typeface="Calibri" panose="020F0502020204030204" pitchFamily="34" charset="0"/>
      <p:regular r:id="rId34"/>
      <p:bold r:id="rId35"/>
      <p:italic r:id="rId36"/>
      <p:boldItalic r:id="rId37"/>
    </p:embeddedFont>
    <p:embeddedFont>
      <p:font typeface="Helvetica Neue" panose="020B0604020202020204" charset="0"/>
      <p:regular r:id="rId38"/>
      <p:bold r:id="rId39"/>
      <p:italic r:id="rId40"/>
      <p:boldItalic r:id="rId41"/>
    </p:embeddedFont>
    <p:embeddedFont>
      <p:font typeface="Helvetica Neue Light" panose="020B0604020202020204" charset="0"/>
      <p:regular r:id="rId42"/>
      <p:bold r:id="rId43"/>
      <p:italic r:id="rId44"/>
      <p:boldItalic r:id="rId45"/>
    </p:embeddedFont>
    <p:embeddedFont>
      <p:font typeface="Lato Light" panose="020B0604020202020204" charset="0"/>
      <p:regular r:id="rId46"/>
      <p:bold r:id="rId47"/>
      <p:italic r:id="rId48"/>
      <p:boldItalic r:id="rId49"/>
    </p:embeddedFont>
    <p:embeddedFont>
      <p:font typeface="Proxima Nova" panose="020B0604020202020204" charset="0"/>
      <p:regular r:id="rId50"/>
      <p:bold r:id="rId51"/>
      <p:italic r:id="rId52"/>
      <p:boldItalic r:id="rId53"/>
    </p:embeddedFont>
    <p:embeddedFont>
      <p:font typeface="Verdana" panose="020B0604030504040204" pitchFamily="3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6254" autoAdjust="0"/>
  </p:normalViewPr>
  <p:slideViewPr>
    <p:cSldViewPr snapToGrid="0">
      <p:cViewPr varScale="1">
        <p:scale>
          <a:sx n="227" d="100"/>
          <a:sy n="227" d="100"/>
        </p:scale>
        <p:origin x="3642"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6.fntdata"/><Relationship Id="rId21" Type="http://schemas.openxmlformats.org/officeDocument/2006/relationships/slide" Target="slides/slide17.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font" Target="fonts/font22.fntdata"/><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font" Target="fonts/font8.fntdata"/><Relationship Id="rId54"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font" Target="fonts/font24.fntdata"/><Relationship Id="rId61"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11.fntdata"/><Relationship Id="rId52" Type="http://schemas.openxmlformats.org/officeDocument/2006/relationships/font" Target="fonts/font19.fntdata"/><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font" Target="fonts/font23.fntdata"/><Relationship Id="rId8" Type="http://schemas.openxmlformats.org/officeDocument/2006/relationships/slide" Target="slides/slide4.xml"/><Relationship Id="rId51" Type="http://schemas.openxmlformats.org/officeDocument/2006/relationships/font" Target="fonts/font18.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317500" algn="l" rtl="0">
              <a:spcBef>
                <a:spcPts val="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1pPr>
            <a:lvl2pPr marL="914400" marR="0" lvl="1" indent="-317500" algn="l" rtl="0">
              <a:spcBef>
                <a:spcPts val="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2pPr>
            <a:lvl3pPr marL="1371600" marR="0" lvl="2" indent="-317500" algn="l" rtl="0">
              <a:spcBef>
                <a:spcPts val="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3pPr>
            <a:lvl4pPr marL="1828800" marR="0" lvl="3" indent="-317500" algn="l" rtl="0">
              <a:spcBef>
                <a:spcPts val="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4pPr>
            <a:lvl5pPr marL="2286000" marR="0" lvl="4" indent="-317500" algn="l" rtl="0">
              <a:spcBef>
                <a:spcPts val="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5pPr>
            <a:lvl6pPr marL="2743200" marR="0" lvl="5" indent="-317500" algn="l" rtl="0">
              <a:spcBef>
                <a:spcPts val="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6pPr>
            <a:lvl7pPr marL="3200400" marR="0" lvl="6" indent="-317500" algn="l" rtl="0">
              <a:spcBef>
                <a:spcPts val="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7pPr>
            <a:lvl8pPr marL="3657600" marR="0" lvl="7" indent="-317500" algn="l" rtl="0">
              <a:spcBef>
                <a:spcPts val="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8pPr>
            <a:lvl9pPr marL="4114800" marR="0" lvl="8" indent="-317500" algn="l" rtl="0">
              <a:spcBef>
                <a:spcPts val="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Shape 6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Shape 3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3" name="Shape 37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3079" marR="0" lvl="0" indent="-173079" algn="l" rtl="0">
              <a:spcBef>
                <a:spcPts val="0"/>
              </a:spcBef>
              <a:spcAft>
                <a:spcPts val="0"/>
              </a:spcAft>
              <a:buClr>
                <a:schemeClr val="dk1"/>
              </a:buClr>
              <a:buSzPts val="1400"/>
              <a:buFont typeface="Arial"/>
              <a:buChar char="•"/>
            </a:pPr>
            <a:r>
              <a:rPr lang="en-CA" sz="1100" b="0" i="0" u="none" strike="noStrike" cap="none">
                <a:solidFill>
                  <a:schemeClr val="dk1"/>
                </a:solidFill>
                <a:latin typeface="Arial"/>
                <a:ea typeface="Arial"/>
                <a:cs typeface="Arial"/>
                <a:sym typeface="Arial"/>
              </a:rPr>
              <a:t>With microservices each microservice is </a:t>
            </a:r>
            <a:r>
              <a:rPr lang="en-CA" sz="1100" b="1" i="0" u="none" strike="noStrike" cap="none">
                <a:solidFill>
                  <a:schemeClr val="dk1"/>
                </a:solidFill>
                <a:latin typeface="Arial"/>
                <a:ea typeface="Arial"/>
                <a:cs typeface="Arial"/>
                <a:sym typeface="Arial"/>
              </a:rPr>
              <a:t>scaled out independently</a:t>
            </a:r>
            <a:endParaRPr/>
          </a:p>
          <a:p>
            <a:pPr marL="173079" marR="0" lvl="0" indent="-173079" algn="l" rtl="0">
              <a:spcBef>
                <a:spcPts val="0"/>
              </a:spcBef>
              <a:spcAft>
                <a:spcPts val="0"/>
              </a:spcAft>
              <a:buClr>
                <a:schemeClr val="dk1"/>
              </a:buClr>
              <a:buSzPts val="1400"/>
              <a:buFont typeface="Arial"/>
              <a:buChar char="•"/>
            </a:pPr>
            <a:r>
              <a:rPr lang="en-CA" sz="1100" b="0" i="0" u="none" strike="noStrike" cap="none">
                <a:solidFill>
                  <a:schemeClr val="dk1"/>
                </a:solidFill>
                <a:latin typeface="Arial"/>
                <a:ea typeface="Arial"/>
                <a:cs typeface="Arial"/>
                <a:sym typeface="Arial"/>
              </a:rPr>
              <a:t>With </a:t>
            </a:r>
            <a:r>
              <a:rPr lang="en-CA" sz="1100" b="1" i="0" u="none" strike="noStrike" cap="none">
                <a:solidFill>
                  <a:schemeClr val="dk1"/>
                </a:solidFill>
                <a:latin typeface="Arial"/>
                <a:ea typeface="Arial"/>
                <a:cs typeface="Arial"/>
                <a:sym typeface="Arial"/>
              </a:rPr>
              <a:t>auto scaling capabilities </a:t>
            </a:r>
            <a:r>
              <a:rPr lang="en-CA" sz="1100" b="0" i="0" u="none" strike="noStrike" cap="none">
                <a:solidFill>
                  <a:schemeClr val="dk1"/>
                </a:solidFill>
                <a:latin typeface="Arial"/>
                <a:ea typeface="Arial"/>
                <a:cs typeface="Arial"/>
                <a:sym typeface="Arial"/>
              </a:rPr>
              <a:t>in the underlying PaaS that runs the micro services we can achieve very </a:t>
            </a:r>
            <a:r>
              <a:rPr lang="en-CA" sz="1100" b="1" i="0" u="none" strike="noStrike" cap="none">
                <a:solidFill>
                  <a:schemeClr val="dk1"/>
                </a:solidFill>
                <a:latin typeface="Arial"/>
                <a:ea typeface="Arial"/>
                <a:cs typeface="Arial"/>
                <a:sym typeface="Arial"/>
              </a:rPr>
              <a:t>fine grained control over resource usage (CPU usage above/bellow level)</a:t>
            </a:r>
            <a:endParaRPr/>
          </a:p>
          <a:p>
            <a:pPr marL="173079" marR="0" lvl="0" indent="-173079" algn="l" rtl="0">
              <a:spcBef>
                <a:spcPts val="0"/>
              </a:spcBef>
              <a:spcAft>
                <a:spcPts val="0"/>
              </a:spcAft>
              <a:buClr>
                <a:schemeClr val="dk1"/>
              </a:buClr>
              <a:buSzPts val="1400"/>
              <a:buFont typeface="Arial"/>
              <a:buChar char="•"/>
            </a:pPr>
            <a:r>
              <a:rPr lang="en-CA" sz="1100" b="0" i="0" u="none" strike="noStrike" cap="none">
                <a:solidFill>
                  <a:schemeClr val="dk1"/>
                </a:solidFill>
                <a:latin typeface="Arial"/>
                <a:ea typeface="Arial"/>
                <a:cs typeface="Arial"/>
                <a:sym typeface="Arial"/>
              </a:rPr>
              <a:t>Maybe some features are </a:t>
            </a:r>
            <a:r>
              <a:rPr lang="en-CA" sz="1100" b="1" i="0" u="none" strike="noStrike" cap="none">
                <a:solidFill>
                  <a:schemeClr val="dk1"/>
                </a:solidFill>
                <a:latin typeface="Arial"/>
                <a:ea typeface="Arial"/>
                <a:cs typeface="Arial"/>
                <a:sym typeface="Arial"/>
              </a:rPr>
              <a:t>CPU bound </a:t>
            </a:r>
            <a:r>
              <a:rPr lang="en-CA" sz="1100" b="0" i="0" u="none" strike="noStrike" cap="none">
                <a:solidFill>
                  <a:schemeClr val="dk1"/>
                </a:solidFill>
                <a:latin typeface="Arial"/>
                <a:ea typeface="Arial"/>
                <a:cs typeface="Arial"/>
                <a:sym typeface="Arial"/>
              </a:rPr>
              <a:t>and need </a:t>
            </a:r>
            <a:r>
              <a:rPr lang="en-CA" sz="1100" b="1" i="0" u="none" strike="noStrike" cap="none">
                <a:solidFill>
                  <a:schemeClr val="dk1"/>
                </a:solidFill>
                <a:latin typeface="Arial"/>
                <a:ea typeface="Arial"/>
                <a:cs typeface="Arial"/>
                <a:sym typeface="Arial"/>
              </a:rPr>
              <a:t>low amounts of RAM </a:t>
            </a:r>
            <a:r>
              <a:rPr lang="en-CA" sz="1100" b="0" i="0" u="none" strike="noStrike" cap="none">
                <a:solidFill>
                  <a:schemeClr val="dk1"/>
                </a:solidFill>
                <a:latin typeface="Arial"/>
                <a:ea typeface="Arial"/>
                <a:cs typeface="Arial"/>
                <a:sym typeface="Arial"/>
              </a:rPr>
              <a:t>we can run more instances of these with </a:t>
            </a:r>
            <a:r>
              <a:rPr lang="en-CA" sz="1100" b="1" i="0" u="none" strike="noStrike" cap="none">
                <a:solidFill>
                  <a:schemeClr val="dk1"/>
                </a:solidFill>
                <a:latin typeface="Arial"/>
                <a:ea typeface="Arial"/>
                <a:cs typeface="Arial"/>
                <a:sym typeface="Arial"/>
              </a:rPr>
              <a:t>lower amount of memory </a:t>
            </a:r>
            <a:endParaRPr/>
          </a:p>
          <a:p>
            <a:pPr marL="173079" marR="0" lvl="0" indent="-173079" algn="l" rtl="0">
              <a:spcBef>
                <a:spcPts val="0"/>
              </a:spcBef>
              <a:spcAft>
                <a:spcPts val="0"/>
              </a:spcAft>
              <a:buClr>
                <a:schemeClr val="dk1"/>
              </a:buClr>
              <a:buSzPts val="1400"/>
              <a:buFont typeface="Arial"/>
              <a:buChar char="•"/>
            </a:pPr>
            <a:r>
              <a:rPr lang="en-CA" sz="1100" b="0" i="0" u="none" strike="noStrike" cap="none">
                <a:solidFill>
                  <a:schemeClr val="dk1"/>
                </a:solidFill>
                <a:latin typeface="Arial"/>
                <a:ea typeface="Arial"/>
                <a:cs typeface="Arial"/>
                <a:sym typeface="Arial"/>
              </a:rPr>
              <a:t>Maybe </a:t>
            </a:r>
            <a:r>
              <a:rPr lang="en-CA" sz="1100" b="1" i="0" u="none" strike="noStrike" cap="none">
                <a:solidFill>
                  <a:schemeClr val="dk1"/>
                </a:solidFill>
                <a:latin typeface="Arial"/>
                <a:ea typeface="Arial"/>
                <a:cs typeface="Arial"/>
                <a:sym typeface="Arial"/>
              </a:rPr>
              <a:t>some features are RAM </a:t>
            </a:r>
            <a:r>
              <a:rPr lang="en-CA" sz="1100" b="0" i="0" u="none" strike="noStrike" cap="none">
                <a:solidFill>
                  <a:schemeClr val="dk1"/>
                </a:solidFill>
                <a:latin typeface="Arial"/>
                <a:ea typeface="Arial"/>
                <a:cs typeface="Arial"/>
                <a:sym typeface="Arial"/>
              </a:rPr>
              <a:t>bound and </a:t>
            </a:r>
            <a:r>
              <a:rPr lang="en-CA" sz="1100" b="1" i="0" u="none" strike="noStrike" cap="none">
                <a:solidFill>
                  <a:schemeClr val="dk1"/>
                </a:solidFill>
                <a:latin typeface="Arial"/>
                <a:ea typeface="Arial"/>
                <a:cs typeface="Arial"/>
                <a:sym typeface="Arial"/>
              </a:rPr>
              <a:t>not as much CPU </a:t>
            </a:r>
            <a:r>
              <a:rPr lang="en-CA" sz="1100" b="0" i="0" u="none" strike="noStrike" cap="none">
                <a:solidFill>
                  <a:schemeClr val="dk1"/>
                </a:solidFill>
                <a:latin typeface="Arial"/>
                <a:ea typeface="Arial"/>
                <a:cs typeface="Arial"/>
                <a:sym typeface="Arial"/>
              </a:rPr>
              <a:t>so we can run </a:t>
            </a:r>
            <a:r>
              <a:rPr lang="en-CA" sz="1100" b="1" i="0" u="none" strike="noStrike" cap="none">
                <a:solidFill>
                  <a:schemeClr val="dk1"/>
                </a:solidFill>
                <a:latin typeface="Arial"/>
                <a:ea typeface="Arial"/>
                <a:cs typeface="Arial"/>
                <a:sym typeface="Arial"/>
              </a:rPr>
              <a:t>less CPU </a:t>
            </a:r>
            <a:r>
              <a:rPr lang="en-CA" sz="1100" b="0" i="0" u="none" strike="noStrike" cap="none">
                <a:solidFill>
                  <a:schemeClr val="dk1"/>
                </a:solidFill>
                <a:latin typeface="Arial"/>
                <a:ea typeface="Arial"/>
                <a:cs typeface="Arial"/>
                <a:sym typeface="Arial"/>
              </a:rPr>
              <a:t>instances with </a:t>
            </a:r>
            <a:r>
              <a:rPr lang="en-CA" sz="1100" b="1" i="0" u="none" strike="noStrike" cap="none">
                <a:solidFill>
                  <a:schemeClr val="dk1"/>
                </a:solidFill>
                <a:latin typeface="Arial"/>
                <a:ea typeface="Arial"/>
                <a:cs typeface="Arial"/>
                <a:sym typeface="Arial"/>
              </a:rPr>
              <a:t>more RAM </a:t>
            </a:r>
            <a:endParaRPr/>
          </a:p>
          <a:p>
            <a:pPr marL="173079" marR="0" lvl="0" indent="-173079" algn="l" rtl="0">
              <a:spcBef>
                <a:spcPts val="0"/>
              </a:spcBef>
              <a:spcAft>
                <a:spcPts val="0"/>
              </a:spcAft>
              <a:buClr>
                <a:schemeClr val="dk1"/>
              </a:buClr>
              <a:buSzPts val="1400"/>
              <a:buFont typeface="Arial"/>
              <a:buChar char="•"/>
            </a:pPr>
            <a:r>
              <a:rPr lang="en-CA" sz="1100" b="0" i="0" u="none" strike="noStrike" cap="none">
                <a:solidFill>
                  <a:schemeClr val="dk1"/>
                </a:solidFill>
                <a:latin typeface="Arial"/>
                <a:ea typeface="Arial"/>
                <a:cs typeface="Arial"/>
                <a:sym typeface="Arial"/>
              </a:rPr>
              <a:t>The ability to give each microservice </a:t>
            </a:r>
            <a:r>
              <a:rPr lang="en-CA" sz="1100" b="1" i="0" u="none" strike="noStrike" cap="none">
                <a:solidFill>
                  <a:schemeClr val="dk1"/>
                </a:solidFill>
                <a:latin typeface="Arial"/>
                <a:ea typeface="Arial"/>
                <a:cs typeface="Arial"/>
                <a:sym typeface="Arial"/>
              </a:rPr>
              <a:t>the</a:t>
            </a:r>
            <a:r>
              <a:rPr lang="en-CA" sz="1100" b="0" i="0" u="none" strike="noStrike" cap="none">
                <a:solidFill>
                  <a:schemeClr val="dk1"/>
                </a:solidFill>
                <a:latin typeface="Arial"/>
                <a:ea typeface="Arial"/>
                <a:cs typeface="Arial"/>
                <a:sym typeface="Arial"/>
              </a:rPr>
              <a:t> </a:t>
            </a:r>
            <a:r>
              <a:rPr lang="en-CA" sz="1100" b="1" i="0" u="none" strike="noStrike" cap="none">
                <a:solidFill>
                  <a:schemeClr val="dk1"/>
                </a:solidFill>
                <a:latin typeface="Arial"/>
                <a:ea typeface="Arial"/>
                <a:cs typeface="Arial"/>
                <a:sym typeface="Arial"/>
              </a:rPr>
              <a:t>right number of instances</a:t>
            </a:r>
            <a:r>
              <a:rPr lang="en-CA" sz="1100" b="0" i="0" u="none" strike="noStrike" cap="none">
                <a:solidFill>
                  <a:schemeClr val="dk1"/>
                </a:solidFill>
                <a:latin typeface="Arial"/>
                <a:ea typeface="Arial"/>
                <a:cs typeface="Arial"/>
                <a:sym typeface="Arial"/>
              </a:rPr>
              <a:t>, the right </a:t>
            </a:r>
            <a:r>
              <a:rPr lang="en-CA" sz="1100" b="1" i="0" u="none" strike="noStrike" cap="none">
                <a:solidFill>
                  <a:schemeClr val="dk1"/>
                </a:solidFill>
                <a:latin typeface="Arial"/>
                <a:ea typeface="Arial"/>
                <a:cs typeface="Arial"/>
                <a:sym typeface="Arial"/>
              </a:rPr>
              <a:t>amount of RAM, Disk </a:t>
            </a:r>
            <a:r>
              <a:rPr lang="en-CA" sz="1100" b="0" i="0" u="none" strike="noStrike" cap="none">
                <a:solidFill>
                  <a:schemeClr val="dk1"/>
                </a:solidFill>
                <a:latin typeface="Arial"/>
                <a:ea typeface="Arial"/>
                <a:cs typeface="Arial"/>
                <a:sym typeface="Arial"/>
              </a:rPr>
              <a:t>and</a:t>
            </a:r>
            <a:r>
              <a:rPr lang="en-CA" sz="1100" b="1" i="0" u="none" strike="noStrike" cap="none">
                <a:solidFill>
                  <a:schemeClr val="dk1"/>
                </a:solidFill>
                <a:latin typeface="Arial"/>
                <a:ea typeface="Arial"/>
                <a:cs typeface="Arial"/>
                <a:sym typeface="Arial"/>
              </a:rPr>
              <a:t> CPU</a:t>
            </a:r>
            <a:r>
              <a:rPr lang="en-CA" sz="1100" b="0" i="0" u="none" strike="noStrike" cap="none">
                <a:solidFill>
                  <a:schemeClr val="dk1"/>
                </a:solidFill>
                <a:latin typeface="Arial"/>
                <a:ea typeface="Arial"/>
                <a:cs typeface="Arial"/>
                <a:sym typeface="Arial"/>
              </a:rPr>
              <a:t> is one of the </a:t>
            </a:r>
            <a:r>
              <a:rPr lang="en-CA" sz="1100" b="1" i="0" u="none" strike="noStrike" cap="none">
                <a:solidFill>
                  <a:schemeClr val="dk1"/>
                </a:solidFill>
                <a:latin typeface="Arial"/>
                <a:ea typeface="Arial"/>
                <a:cs typeface="Arial"/>
                <a:sym typeface="Arial"/>
              </a:rPr>
              <a:t>major benefits of micro services</a:t>
            </a:r>
            <a:r>
              <a:rPr lang="en-CA" sz="1100" b="0" i="0" u="none" strike="noStrike" cap="none">
                <a:solidFill>
                  <a:schemeClr val="dk1"/>
                </a:solidFill>
                <a:latin typeface="Arial"/>
                <a:ea typeface="Arial"/>
                <a:cs typeface="Arial"/>
                <a:sym typeface="Arial"/>
              </a:rPr>
              <a:t>. </a:t>
            </a:r>
            <a:endParaRPr/>
          </a:p>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Shape 4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7" name="Shape 42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3079" marR="0" lvl="0" indent="-173079" algn="l" rtl="0">
              <a:spcBef>
                <a:spcPts val="0"/>
              </a:spcBef>
              <a:spcAft>
                <a:spcPts val="0"/>
              </a:spcAft>
              <a:buClr>
                <a:schemeClr val="dk1"/>
              </a:buClr>
              <a:buSzPts val="1400"/>
              <a:buFont typeface="Arial"/>
              <a:buChar char="•"/>
            </a:pPr>
            <a:r>
              <a:rPr lang="en-CA" sz="1100" b="0" i="0" u="none" strike="noStrike" cap="none">
                <a:solidFill>
                  <a:schemeClr val="dk1"/>
                </a:solidFill>
                <a:latin typeface="Arial"/>
                <a:ea typeface="Arial"/>
                <a:cs typeface="Arial"/>
                <a:sym typeface="Arial"/>
              </a:rPr>
              <a:t>Each micro service can use the </a:t>
            </a:r>
            <a:r>
              <a:rPr lang="en-CA" sz="1100" b="1" i="0" u="none" strike="noStrike" cap="none">
                <a:solidFill>
                  <a:schemeClr val="dk1"/>
                </a:solidFill>
                <a:latin typeface="Arial"/>
                <a:ea typeface="Arial"/>
                <a:cs typeface="Arial"/>
                <a:sym typeface="Arial"/>
              </a:rPr>
              <a:t>best technology for the problem </a:t>
            </a:r>
            <a:endParaRPr/>
          </a:p>
          <a:p>
            <a:pPr marL="173079" marR="0" lvl="0" indent="-173079" algn="l" rtl="0">
              <a:spcBef>
                <a:spcPts val="0"/>
              </a:spcBef>
              <a:spcAft>
                <a:spcPts val="0"/>
              </a:spcAft>
              <a:buClr>
                <a:schemeClr val="dk1"/>
              </a:buClr>
              <a:buSzPts val="1400"/>
              <a:buFont typeface="Arial"/>
              <a:buChar char="•"/>
            </a:pPr>
            <a:r>
              <a:rPr lang="en-CA" sz="1100" b="0" i="0" u="none" strike="noStrike" cap="none">
                <a:solidFill>
                  <a:schemeClr val="dk1"/>
                </a:solidFill>
                <a:latin typeface="Arial"/>
                <a:ea typeface="Arial"/>
                <a:cs typeface="Arial"/>
                <a:sym typeface="Arial"/>
              </a:rPr>
              <a:t>Pick </a:t>
            </a:r>
            <a:r>
              <a:rPr lang="en-CA" sz="1100" b="1" i="0" u="none" strike="noStrike" cap="none">
                <a:solidFill>
                  <a:schemeClr val="dk1"/>
                </a:solidFill>
                <a:latin typeface="Arial"/>
                <a:ea typeface="Arial"/>
                <a:cs typeface="Arial"/>
                <a:sym typeface="Arial"/>
              </a:rPr>
              <a:t>the right language</a:t>
            </a:r>
            <a:r>
              <a:rPr lang="en-CA" sz="1100" b="0" i="0" u="none" strike="noStrike" cap="none">
                <a:solidFill>
                  <a:schemeClr val="dk1"/>
                </a:solidFill>
                <a:latin typeface="Arial"/>
                <a:ea typeface="Arial"/>
                <a:cs typeface="Arial"/>
                <a:sym typeface="Arial"/>
              </a:rPr>
              <a:t>, the </a:t>
            </a:r>
            <a:r>
              <a:rPr lang="en-CA" sz="1100" b="1" i="0" u="none" strike="noStrike" cap="none">
                <a:solidFill>
                  <a:schemeClr val="dk1"/>
                </a:solidFill>
                <a:latin typeface="Arial"/>
                <a:ea typeface="Arial"/>
                <a:cs typeface="Arial"/>
                <a:sym typeface="Arial"/>
              </a:rPr>
              <a:t>right type of database </a:t>
            </a:r>
            <a:r>
              <a:rPr lang="en-CA" sz="1100" b="0" i="0" u="none" strike="noStrike" cap="none">
                <a:solidFill>
                  <a:schemeClr val="dk1"/>
                </a:solidFill>
                <a:latin typeface="Arial"/>
                <a:ea typeface="Arial"/>
                <a:cs typeface="Arial"/>
                <a:sym typeface="Arial"/>
              </a:rPr>
              <a:t>for the problem at hand </a:t>
            </a:r>
            <a:endParaRPr/>
          </a:p>
          <a:p>
            <a:pPr marL="173079" marR="0" lvl="0" indent="-173079" algn="l" rtl="0">
              <a:spcBef>
                <a:spcPts val="0"/>
              </a:spcBef>
              <a:spcAft>
                <a:spcPts val="0"/>
              </a:spcAft>
              <a:buClr>
                <a:schemeClr val="dk1"/>
              </a:buClr>
              <a:buSzPts val="1400"/>
              <a:buFont typeface="Arial"/>
              <a:buChar char="•"/>
            </a:pPr>
            <a:r>
              <a:rPr lang="en-CA" sz="1100" b="0" i="0" u="none" strike="noStrike" cap="none">
                <a:solidFill>
                  <a:schemeClr val="dk1"/>
                </a:solidFill>
                <a:latin typeface="Arial"/>
                <a:ea typeface="Arial"/>
                <a:cs typeface="Arial"/>
                <a:sym typeface="Arial"/>
              </a:rPr>
              <a:t>The MS are </a:t>
            </a:r>
            <a:r>
              <a:rPr lang="en-CA" sz="1100" b="1" i="0" u="none" strike="noStrike" cap="none">
                <a:solidFill>
                  <a:schemeClr val="dk1"/>
                </a:solidFill>
                <a:latin typeface="Arial"/>
                <a:ea typeface="Arial"/>
                <a:cs typeface="Arial"/>
                <a:sym typeface="Arial"/>
              </a:rPr>
              <a:t>small enough </a:t>
            </a:r>
            <a:r>
              <a:rPr lang="en-CA" sz="1100" b="0" i="0" u="none" strike="noStrike" cap="none">
                <a:solidFill>
                  <a:schemeClr val="dk1"/>
                </a:solidFill>
                <a:latin typeface="Arial"/>
                <a:ea typeface="Arial"/>
                <a:cs typeface="Arial"/>
                <a:sym typeface="Arial"/>
              </a:rPr>
              <a:t>that it should be easy to </a:t>
            </a:r>
            <a:r>
              <a:rPr lang="en-CA" sz="1100" b="1" i="0" u="none" strike="noStrike" cap="none">
                <a:solidFill>
                  <a:schemeClr val="dk1"/>
                </a:solidFill>
                <a:latin typeface="Arial"/>
                <a:ea typeface="Arial"/>
                <a:cs typeface="Arial"/>
                <a:sym typeface="Arial"/>
              </a:rPr>
              <a:t>rewrite</a:t>
            </a:r>
            <a:r>
              <a:rPr lang="en-CA" sz="1100" b="0" i="0" u="none" strike="noStrike" cap="none">
                <a:solidFill>
                  <a:schemeClr val="dk1"/>
                </a:solidFill>
                <a:latin typeface="Arial"/>
                <a:ea typeface="Arial"/>
                <a:cs typeface="Arial"/>
                <a:sym typeface="Arial"/>
              </a:rPr>
              <a:t> the micro service </a:t>
            </a:r>
            <a:r>
              <a:rPr lang="en-CA" sz="1100" b="1" i="0" u="none" strike="noStrike" cap="none">
                <a:solidFill>
                  <a:schemeClr val="dk1"/>
                </a:solidFill>
                <a:latin typeface="Arial"/>
                <a:ea typeface="Arial"/>
                <a:cs typeface="Arial"/>
                <a:sym typeface="Arial"/>
              </a:rPr>
              <a:t>from one technology to another </a:t>
            </a:r>
            <a:r>
              <a:rPr lang="en-CA" sz="1100" b="0" i="0" u="none" strike="noStrike" cap="none">
                <a:solidFill>
                  <a:schemeClr val="dk1"/>
                </a:solidFill>
                <a:latin typeface="Arial"/>
                <a:ea typeface="Arial"/>
                <a:cs typeface="Arial"/>
                <a:sym typeface="Arial"/>
              </a:rPr>
              <a:t>(CF component Ruby-Go)</a:t>
            </a:r>
            <a:endParaRPr/>
          </a:p>
          <a:p>
            <a:pPr marL="173079" marR="0" lvl="0" indent="-173079" algn="l" rtl="0">
              <a:spcBef>
                <a:spcPts val="0"/>
              </a:spcBef>
              <a:spcAft>
                <a:spcPts val="0"/>
              </a:spcAft>
              <a:buClr>
                <a:schemeClr val="dk1"/>
              </a:buClr>
              <a:buSzPts val="1400"/>
              <a:buFont typeface="Arial"/>
              <a:buChar char="•"/>
            </a:pPr>
            <a:r>
              <a:rPr lang="en-CA" sz="1100" b="0" i="0" u="none" strike="noStrike" cap="none">
                <a:solidFill>
                  <a:schemeClr val="dk1"/>
                </a:solidFill>
                <a:latin typeface="Arial"/>
                <a:ea typeface="Arial"/>
                <a:cs typeface="Arial"/>
                <a:sym typeface="Arial"/>
              </a:rPr>
              <a:t>Writing</a:t>
            </a:r>
            <a:r>
              <a:rPr lang="en-CA" sz="1100" b="1" i="0" u="none" strike="noStrike" cap="none">
                <a:solidFill>
                  <a:schemeClr val="dk1"/>
                </a:solidFill>
                <a:latin typeface="Arial"/>
                <a:ea typeface="Arial"/>
                <a:cs typeface="Arial"/>
                <a:sym typeface="Arial"/>
              </a:rPr>
              <a:t> every MS in a different language </a:t>
            </a:r>
            <a:r>
              <a:rPr lang="en-CA" sz="1100" b="0" i="0" u="none" strike="noStrike" cap="none">
                <a:solidFill>
                  <a:schemeClr val="dk1"/>
                </a:solidFill>
                <a:latin typeface="Arial"/>
                <a:ea typeface="Arial"/>
                <a:cs typeface="Arial"/>
                <a:sym typeface="Arial"/>
              </a:rPr>
              <a:t>while</a:t>
            </a:r>
            <a:r>
              <a:rPr lang="en-CA" sz="1100" b="1" i="0" u="none" strike="noStrike" cap="none">
                <a:solidFill>
                  <a:schemeClr val="dk1"/>
                </a:solidFill>
                <a:latin typeface="Arial"/>
                <a:ea typeface="Arial"/>
                <a:cs typeface="Arial"/>
                <a:sym typeface="Arial"/>
              </a:rPr>
              <a:t> possible </a:t>
            </a:r>
            <a:r>
              <a:rPr lang="en-CA" sz="1100" b="0" i="0" u="none" strike="noStrike" cap="none">
                <a:solidFill>
                  <a:schemeClr val="dk1"/>
                </a:solidFill>
                <a:latin typeface="Arial"/>
                <a:ea typeface="Arial"/>
                <a:cs typeface="Arial"/>
                <a:sym typeface="Arial"/>
              </a:rPr>
              <a:t>is a </a:t>
            </a:r>
            <a:r>
              <a:rPr lang="en-CA" sz="1100" b="1" i="0" u="none" strike="noStrike" cap="none">
                <a:solidFill>
                  <a:schemeClr val="dk1"/>
                </a:solidFill>
                <a:latin typeface="Arial"/>
                <a:ea typeface="Arial"/>
                <a:cs typeface="Arial"/>
                <a:sym typeface="Arial"/>
              </a:rPr>
              <a:t>bad idea</a:t>
            </a:r>
            <a:r>
              <a:rPr lang="en-CA" sz="1100" b="0" i="0" u="none" strike="noStrike" cap="none">
                <a:solidFill>
                  <a:schemeClr val="dk1"/>
                </a:solidFill>
                <a:latin typeface="Arial"/>
                <a:ea typeface="Arial"/>
                <a:cs typeface="Arial"/>
                <a:sym typeface="Arial"/>
              </a:rPr>
              <a:t>, the key concept is that we have the </a:t>
            </a:r>
            <a:r>
              <a:rPr lang="en-CA" sz="1100" b="1" i="0" u="none" strike="noStrike" cap="none">
                <a:solidFill>
                  <a:schemeClr val="dk1"/>
                </a:solidFill>
                <a:latin typeface="Arial"/>
                <a:ea typeface="Arial"/>
                <a:cs typeface="Arial"/>
                <a:sym typeface="Arial"/>
              </a:rPr>
              <a:t>freedom to experiment with new technology </a:t>
            </a:r>
            <a:r>
              <a:rPr lang="en-CA" sz="1100" b="0" i="0" u="none" strike="noStrike" cap="none">
                <a:solidFill>
                  <a:schemeClr val="dk1"/>
                </a:solidFill>
                <a:latin typeface="Arial"/>
                <a:ea typeface="Arial"/>
                <a:cs typeface="Arial"/>
                <a:sym typeface="Arial"/>
              </a:rPr>
              <a:t>and </a:t>
            </a:r>
            <a:r>
              <a:rPr lang="en-CA" sz="1100" b="1" i="0" u="none" strike="noStrike" cap="none">
                <a:solidFill>
                  <a:schemeClr val="dk1"/>
                </a:solidFill>
                <a:latin typeface="Arial"/>
                <a:ea typeface="Arial"/>
                <a:cs typeface="Arial"/>
                <a:sym typeface="Arial"/>
              </a:rPr>
              <a:t>don’t get stuck for years with yesterdays technology </a:t>
            </a:r>
            <a:endParaRPr/>
          </a:p>
          <a:p>
            <a:pPr marL="173079" marR="0" lvl="0" indent="-173079" algn="l" rtl="0">
              <a:spcBef>
                <a:spcPts val="0"/>
              </a:spcBef>
              <a:spcAft>
                <a:spcPts val="0"/>
              </a:spcAft>
              <a:buClr>
                <a:schemeClr val="dk1"/>
              </a:buClr>
              <a:buSzPts val="1400"/>
              <a:buFont typeface="Arial"/>
              <a:buChar char="•"/>
            </a:pPr>
            <a:r>
              <a:rPr lang="en-CA" sz="1100" b="1" i="0" u="none" strike="noStrike" cap="none">
                <a:solidFill>
                  <a:schemeClr val="dk1"/>
                </a:solidFill>
                <a:latin typeface="Arial"/>
                <a:ea typeface="Arial"/>
                <a:cs typeface="Arial"/>
                <a:sym typeface="Arial"/>
              </a:rPr>
              <a:t>Overtime</a:t>
            </a:r>
            <a:r>
              <a:rPr lang="en-CA" sz="1100" b="0" i="0" u="none" strike="noStrike" cap="none">
                <a:solidFill>
                  <a:schemeClr val="dk1"/>
                </a:solidFill>
                <a:latin typeface="Arial"/>
                <a:ea typeface="Arial"/>
                <a:cs typeface="Arial"/>
                <a:sym typeface="Arial"/>
              </a:rPr>
              <a:t> through experimentation </a:t>
            </a:r>
            <a:r>
              <a:rPr lang="en-CA" sz="1100" b="1" i="0" u="none" strike="noStrike" cap="none">
                <a:solidFill>
                  <a:schemeClr val="dk1"/>
                </a:solidFill>
                <a:latin typeface="Arial"/>
                <a:ea typeface="Arial"/>
                <a:cs typeface="Arial"/>
                <a:sym typeface="Arial"/>
              </a:rPr>
              <a:t>the best stacks </a:t>
            </a:r>
            <a:r>
              <a:rPr lang="en-CA" sz="1100" b="0" i="0" u="none" strike="noStrike" cap="none">
                <a:solidFill>
                  <a:schemeClr val="dk1"/>
                </a:solidFill>
                <a:latin typeface="Arial"/>
                <a:ea typeface="Arial"/>
                <a:cs typeface="Arial"/>
                <a:sym typeface="Arial"/>
              </a:rPr>
              <a:t>for a particular company will </a:t>
            </a:r>
            <a:r>
              <a:rPr lang="en-CA" sz="1100" b="1" i="0" u="none" strike="noStrike" cap="none">
                <a:solidFill>
                  <a:schemeClr val="dk1"/>
                </a:solidFill>
                <a:latin typeface="Arial"/>
                <a:ea typeface="Arial"/>
                <a:cs typeface="Arial"/>
                <a:sym typeface="Arial"/>
              </a:rPr>
              <a:t>emerge</a:t>
            </a:r>
            <a:r>
              <a:rPr lang="en-CA" sz="1100" b="0" i="0" u="none" strike="noStrike" cap="none">
                <a:solidFill>
                  <a:schemeClr val="dk1"/>
                </a:solidFill>
                <a:latin typeface="Arial"/>
                <a:ea typeface="Arial"/>
                <a:cs typeface="Arial"/>
                <a:sym typeface="Arial"/>
              </a:rPr>
              <a:t> and </a:t>
            </a:r>
            <a:r>
              <a:rPr lang="en-CA" sz="1100" b="1" i="0" u="none" strike="noStrike" cap="none">
                <a:solidFill>
                  <a:schemeClr val="dk1"/>
                </a:solidFill>
                <a:latin typeface="Arial"/>
                <a:ea typeface="Arial"/>
                <a:cs typeface="Arial"/>
                <a:sym typeface="Arial"/>
              </a:rPr>
              <a:t>will be both a technical &amp; cultural fit into the company </a:t>
            </a:r>
            <a:endParaRPr/>
          </a:p>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3ba1a1bfba_0_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ba1a1bfba_0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3ba1a1bfba_0_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3ba1a1bfba_0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ba1a1bfba_0_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ba1a1bfba_0_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3ba1a1bfba_0_7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3ba1a1bfba_0_7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3de9f8bc06_3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3de9f8bc06_3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3e613679ee_0_6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3e613679ee_0_6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3e613679ee_0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3e613679ee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257" name="Shape 25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Shape 6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17500" algn="l" rtl="0">
              <a:spcBef>
                <a:spcPts val="0"/>
              </a:spcBef>
              <a:spcAft>
                <a:spcPts val="0"/>
              </a:spcAft>
              <a:buClr>
                <a:schemeClr val="dk1"/>
              </a:buClr>
              <a:buSzPts val="1400"/>
              <a:buFont typeface="Arial"/>
              <a:buNone/>
            </a:pPr>
            <a:r>
              <a:rPr lang="en-CA" sz="1100" b="0" i="0" u="none" strike="noStrike" cap="none">
                <a:solidFill>
                  <a:schemeClr val="dk1"/>
                </a:solidFill>
                <a:latin typeface="Arial"/>
                <a:ea typeface="Arial"/>
                <a:cs typeface="Arial"/>
                <a:sym typeface="Arial"/>
              </a:rPr>
              <a:t>At Pivotal, we believe that </a:t>
            </a:r>
            <a:r>
              <a:rPr lang="en-CA" sz="1100" b="0" i="0" u="none" strike="noStrike" cap="none">
                <a:solidFill>
                  <a:srgbClr val="FFFFFF"/>
                </a:solidFill>
                <a:latin typeface="Arial"/>
                <a:ea typeface="Arial"/>
                <a:cs typeface="Arial"/>
                <a:sym typeface="Arial"/>
              </a:rPr>
              <a:t>Transforming how the world builds software will shape the future.</a:t>
            </a:r>
            <a:endParaRPr/>
          </a:p>
          <a:p>
            <a:pPr marL="457200" marR="0" lvl="0" indent="-317500" algn="l" rtl="0">
              <a:spcBef>
                <a:spcPts val="0"/>
              </a:spcBef>
              <a:spcAft>
                <a:spcPts val="0"/>
              </a:spcAft>
              <a:buClr>
                <a:srgbClr val="FFFFFF"/>
              </a:buClr>
              <a:buSzPts val="1400"/>
              <a:buFont typeface="Arial"/>
              <a:buNone/>
            </a:pPr>
            <a:r>
              <a:rPr lang="en-CA" sz="1100" b="0" i="0" u="none" strike="noStrike" cap="none">
                <a:solidFill>
                  <a:srgbClr val="FFFFFF"/>
                </a:solidFill>
                <a:latin typeface="Arial"/>
                <a:ea typeface="Arial"/>
                <a:cs typeface="Arial"/>
                <a:sym typeface="Arial"/>
              </a:rPr>
              <a:t>This is our </a:t>
            </a:r>
            <a:r>
              <a:rPr lang="en-CA" sz="1100" b="1" i="0" u="none" strike="noStrike" cap="none">
                <a:solidFill>
                  <a:srgbClr val="FFFFFF"/>
                </a:solidFill>
                <a:latin typeface="Arial"/>
                <a:ea typeface="Arial"/>
                <a:cs typeface="Arial"/>
                <a:sym typeface="Arial"/>
              </a:rPr>
              <a:t>core guiding principle </a:t>
            </a:r>
            <a:r>
              <a:rPr lang="en-CA" sz="1100" b="0" i="0" u="none" strike="noStrike" cap="none">
                <a:solidFill>
                  <a:srgbClr val="FFFFFF"/>
                </a:solidFill>
                <a:latin typeface="Arial"/>
                <a:ea typeface="Arial"/>
                <a:cs typeface="Arial"/>
                <a:sym typeface="Arial"/>
              </a:rPr>
              <a:t>that shapes our </a:t>
            </a:r>
            <a:r>
              <a:rPr lang="en-CA" sz="1100" b="1" i="0" u="none" strike="noStrike" cap="none">
                <a:solidFill>
                  <a:srgbClr val="FFFFFF"/>
                </a:solidFill>
                <a:latin typeface="Arial"/>
                <a:ea typeface="Arial"/>
                <a:cs typeface="Arial"/>
                <a:sym typeface="Arial"/>
              </a:rPr>
              <a:t>product development &amp; corporate strategy</a:t>
            </a:r>
            <a:endParaRPr/>
          </a:p>
          <a:p>
            <a:pPr marL="457200" marR="0" lvl="0" indent="-317500" algn="l" rtl="0">
              <a:spcBef>
                <a:spcPts val="0"/>
              </a:spcBef>
              <a:spcAft>
                <a:spcPts val="0"/>
              </a:spcAft>
              <a:buClr>
                <a:srgbClr val="FFFFFF"/>
              </a:buClr>
              <a:buSzPts val="1400"/>
              <a:buFont typeface="Arial"/>
              <a:buNone/>
            </a:pPr>
            <a:r>
              <a:rPr lang="en-CA" sz="1100" b="1" i="0" u="none" strike="noStrike" cap="none">
                <a:solidFill>
                  <a:srgbClr val="FFFFFF"/>
                </a:solidFill>
                <a:latin typeface="Arial"/>
                <a:ea typeface="Arial"/>
                <a:cs typeface="Arial"/>
                <a:sym typeface="Arial"/>
              </a:rPr>
              <a:t>How we communicate, learn, shop, entertain vs. 10-15 yrs ago?</a:t>
            </a:r>
            <a:endParaRPr sz="1100" b="1" i="0" u="none" strike="noStrike" cap="none">
              <a:solidFill>
                <a:srgbClr val="FFFFFF"/>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Shape 262"/>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Shape 275"/>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276" name="Shape 276"/>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3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300"/>
                <a:buFont typeface="Calibri"/>
                <a:buNone/>
                <a:tabLst/>
                <a:defRPr/>
              </a:pPr>
              <a:t>22</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282" name="Shape 2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 name="Shape 294"/>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295" name="Shape 295"/>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3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300"/>
                <a:buFont typeface="Calibri"/>
                <a:buNone/>
                <a:tabLst/>
                <a:defRPr/>
              </a:pPr>
              <a:t>25</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Shape 345"/>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6" name="Shape 51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Shape 9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17500" algn="l" rtl="0">
              <a:spcBef>
                <a:spcPts val="0"/>
              </a:spcBef>
              <a:spcAft>
                <a:spcPts val="0"/>
              </a:spcAft>
              <a:buClr>
                <a:schemeClr val="dk1"/>
              </a:buClr>
              <a:buSzPts val="1400"/>
              <a:buFont typeface="Arial"/>
              <a:buChar char="●"/>
            </a:pPr>
            <a:r>
              <a:rPr lang="en-CA" sz="1100" b="0" i="0" u="none" strike="noStrike" cap="none">
                <a:solidFill>
                  <a:schemeClr val="dk1"/>
                </a:solidFill>
                <a:latin typeface="Arial"/>
                <a:ea typeface="Arial"/>
                <a:cs typeface="Arial"/>
                <a:sym typeface="Arial"/>
              </a:rPr>
              <a:t>Lets begin the </a:t>
            </a:r>
            <a:r>
              <a:rPr lang="en-CA" sz="1100" b="1" i="0" u="none" strike="noStrike" cap="none">
                <a:solidFill>
                  <a:schemeClr val="dk1"/>
                </a:solidFill>
                <a:latin typeface="Arial"/>
                <a:ea typeface="Arial"/>
                <a:cs typeface="Arial"/>
                <a:sym typeface="Arial"/>
              </a:rPr>
              <a:t>conversation</a:t>
            </a:r>
            <a:r>
              <a:rPr lang="en-CA" sz="1100" b="0" i="0" u="none" strike="noStrike" cap="none">
                <a:solidFill>
                  <a:schemeClr val="dk1"/>
                </a:solidFill>
                <a:latin typeface="Arial"/>
                <a:ea typeface="Arial"/>
                <a:cs typeface="Arial"/>
                <a:sym typeface="Arial"/>
              </a:rPr>
              <a:t> with </a:t>
            </a:r>
            <a:r>
              <a:rPr lang="en-CA" sz="1100" b="1" i="0" u="none" strike="noStrike" cap="none">
                <a:solidFill>
                  <a:schemeClr val="dk1"/>
                </a:solidFill>
                <a:latin typeface="Arial"/>
                <a:ea typeface="Arial"/>
                <a:cs typeface="Arial"/>
                <a:sym typeface="Arial"/>
              </a:rPr>
              <a:t>contrasting</a:t>
            </a:r>
            <a:r>
              <a:rPr lang="en-CA" sz="1100" b="0" i="0" u="none" strike="noStrike" cap="none">
                <a:solidFill>
                  <a:schemeClr val="dk1"/>
                </a:solidFill>
                <a:latin typeface="Arial"/>
                <a:ea typeface="Arial"/>
                <a:cs typeface="Arial"/>
                <a:sym typeface="Arial"/>
              </a:rPr>
              <a:t> the </a:t>
            </a:r>
            <a:r>
              <a:rPr lang="en-CA" sz="1100" b="1" i="0" u="none" strike="noStrike" cap="none">
                <a:solidFill>
                  <a:schemeClr val="dk1"/>
                </a:solidFill>
                <a:latin typeface="Arial"/>
                <a:ea typeface="Arial"/>
                <a:cs typeface="Arial"/>
                <a:sym typeface="Arial"/>
              </a:rPr>
              <a:t>past with the present</a:t>
            </a:r>
            <a:r>
              <a:rPr lang="en-CA" sz="1100" b="0" i="0" u="none" strike="noStrike" cap="none">
                <a:solidFill>
                  <a:schemeClr val="dk1"/>
                </a:solidFill>
                <a:latin typeface="Arial"/>
                <a:ea typeface="Arial"/>
                <a:cs typeface="Arial"/>
                <a:sym typeface="Arial"/>
              </a:rPr>
              <a:t>. </a:t>
            </a:r>
            <a:endParaRPr/>
          </a:p>
          <a:p>
            <a:pPr marL="457200" marR="0" lvl="0" indent="-317500" algn="l" rtl="0">
              <a:spcBef>
                <a:spcPts val="0"/>
              </a:spcBef>
              <a:spcAft>
                <a:spcPts val="0"/>
              </a:spcAft>
              <a:buClr>
                <a:schemeClr val="dk1"/>
              </a:buClr>
              <a:buSzPts val="1400"/>
              <a:buFont typeface="Arial"/>
              <a:buChar char="●"/>
            </a:pPr>
            <a:r>
              <a:rPr lang="en-CA" sz="1100" b="0" i="0" u="none" strike="noStrike" cap="none">
                <a:solidFill>
                  <a:schemeClr val="dk1"/>
                </a:solidFill>
                <a:latin typeface="Arial"/>
                <a:ea typeface="Arial"/>
                <a:cs typeface="Arial"/>
                <a:sym typeface="Arial"/>
              </a:rPr>
              <a:t>Using the </a:t>
            </a:r>
            <a:r>
              <a:rPr lang="en-CA" sz="1100" b="1" i="0" u="none" strike="noStrike" cap="none">
                <a:solidFill>
                  <a:schemeClr val="dk1"/>
                </a:solidFill>
                <a:latin typeface="Arial"/>
                <a:ea typeface="Arial"/>
                <a:cs typeface="Arial"/>
                <a:sym typeface="Arial"/>
              </a:rPr>
              <a:t>auto industry as an example</a:t>
            </a:r>
            <a:r>
              <a:rPr lang="en-CA" sz="1100" b="0" i="0" u="none" strike="noStrike" cap="none">
                <a:solidFill>
                  <a:schemeClr val="dk1"/>
                </a:solidFill>
                <a:latin typeface="Arial"/>
                <a:ea typeface="Arial"/>
                <a:cs typeface="Arial"/>
                <a:sym typeface="Arial"/>
              </a:rPr>
              <a:t>, we examine at </a:t>
            </a:r>
            <a:r>
              <a:rPr lang="en-CA" sz="1100" b="1" i="0" u="none" strike="noStrike" cap="none">
                <a:solidFill>
                  <a:schemeClr val="dk1"/>
                </a:solidFill>
                <a:latin typeface="Arial"/>
                <a:ea typeface="Arial"/>
                <a:cs typeface="Arial"/>
                <a:sym typeface="Arial"/>
              </a:rPr>
              <a:t>how industrialization era changed manufacturing </a:t>
            </a:r>
            <a:r>
              <a:rPr lang="en-CA" sz="1100" b="0" i="0" u="none" strike="noStrike" cap="none">
                <a:solidFill>
                  <a:schemeClr val="dk1"/>
                </a:solidFill>
                <a:latin typeface="Arial"/>
                <a:ea typeface="Arial"/>
                <a:cs typeface="Arial"/>
                <a:sym typeface="Arial"/>
              </a:rPr>
              <a:t>for good.</a:t>
            </a:r>
            <a:endParaRPr/>
          </a:p>
          <a:p>
            <a:pPr marL="457200" marR="0" lvl="0" indent="-317500" algn="l" rtl="0">
              <a:spcBef>
                <a:spcPts val="0"/>
              </a:spcBef>
              <a:spcAft>
                <a:spcPts val="0"/>
              </a:spcAft>
              <a:buClr>
                <a:schemeClr val="dk1"/>
              </a:buClr>
              <a:buSzPts val="1400"/>
              <a:buFont typeface="Arial"/>
              <a:buNone/>
            </a:pPr>
            <a:r>
              <a:rPr lang="en-CA" sz="1100" b="0" i="0" u="none" strike="noStrike" cap="none">
                <a:solidFill>
                  <a:schemeClr val="dk1"/>
                </a:solidFill>
                <a:latin typeface="Arial"/>
                <a:ea typeface="Arial"/>
                <a:cs typeface="Arial"/>
                <a:sym typeface="Arial"/>
              </a:rPr>
              <a:t>In 1913, Henry Ford at Ford motors </a:t>
            </a:r>
            <a:r>
              <a:rPr lang="en-CA" sz="1100" b="1" i="0" u="none" strike="noStrike" cap="none">
                <a:solidFill>
                  <a:schemeClr val="dk1"/>
                </a:solidFill>
                <a:latin typeface="Arial"/>
                <a:ea typeface="Arial"/>
                <a:cs typeface="Arial"/>
                <a:sym typeface="Arial"/>
              </a:rPr>
              <a:t>cut the time by half to with assembly line to</a:t>
            </a:r>
            <a:r>
              <a:rPr lang="en-CA" sz="1100" b="0" i="0" u="none" strike="noStrike" cap="none">
                <a:solidFill>
                  <a:schemeClr val="dk1"/>
                </a:solidFill>
                <a:latin typeface="Arial"/>
                <a:ea typeface="Arial"/>
                <a:cs typeface="Arial"/>
                <a:sym typeface="Arial"/>
              </a:rPr>
              <a:t> produce a model T car by</a:t>
            </a:r>
            <a:r>
              <a:rPr lang="en-CA" sz="1100" b="1" i="0" u="none" strike="noStrike" cap="none">
                <a:solidFill>
                  <a:schemeClr val="dk1"/>
                </a:solidFill>
                <a:latin typeface="Arial"/>
                <a:ea typeface="Arial"/>
                <a:cs typeface="Arial"/>
                <a:sym typeface="Arial"/>
              </a:rPr>
              <a:t> kicking off a manufacturing revolution</a:t>
            </a:r>
            <a:r>
              <a:rPr lang="en-CA" sz="1100" b="0" i="0" u="none" strike="noStrike" cap="none">
                <a:solidFill>
                  <a:schemeClr val="dk1"/>
                </a:solidFill>
                <a:latin typeface="Arial"/>
                <a:ea typeface="Arial"/>
                <a:cs typeface="Arial"/>
                <a:sym typeface="Arial"/>
              </a:rPr>
              <a:t>, birth of the auto industry and for the first time, cars became mainstream.</a:t>
            </a:r>
            <a:endParaRPr/>
          </a:p>
          <a:p>
            <a:pPr marL="457200" marR="0" lvl="0" indent="-317500" algn="l" rtl="0">
              <a:spcBef>
                <a:spcPts val="0"/>
              </a:spcBef>
              <a:spcAft>
                <a:spcPts val="0"/>
              </a:spcAft>
              <a:buClr>
                <a:schemeClr val="dk1"/>
              </a:buClr>
              <a:buSzPts val="1400"/>
              <a:buFont typeface="Arial"/>
              <a:buChar char="●"/>
            </a:pPr>
            <a:r>
              <a:rPr lang="en-CA" sz="1100" b="1" i="0" u="none" strike="noStrike" cap="none">
                <a:solidFill>
                  <a:schemeClr val="dk1"/>
                </a:solidFill>
                <a:latin typeface="Arial"/>
                <a:ea typeface="Arial"/>
                <a:cs typeface="Arial"/>
                <a:sym typeface="Arial"/>
              </a:rPr>
              <a:t>Today</a:t>
            </a:r>
            <a:r>
              <a:rPr lang="en-CA" sz="1100" b="0" i="0" u="none" strike="noStrike" cap="none">
                <a:solidFill>
                  <a:schemeClr val="dk1"/>
                </a:solidFill>
                <a:latin typeface="Arial"/>
                <a:ea typeface="Arial"/>
                <a:cs typeface="Arial"/>
                <a:sym typeface="Arial"/>
              </a:rPr>
              <a:t> most modern car factories </a:t>
            </a:r>
            <a:r>
              <a:rPr lang="en-CA" sz="1100" b="1" i="0" u="none" strike="noStrike" cap="none">
                <a:solidFill>
                  <a:schemeClr val="dk1"/>
                </a:solidFill>
                <a:latin typeface="Arial"/>
                <a:ea typeface="Arial"/>
                <a:cs typeface="Arial"/>
                <a:sym typeface="Arial"/>
              </a:rPr>
              <a:t>roll out brand-new cars in 18 hours from sheet-metal to showroom </a:t>
            </a:r>
            <a:r>
              <a:rPr lang="en-CA" sz="1100" b="0" i="0" u="none" strike="noStrike" cap="none">
                <a:solidFill>
                  <a:schemeClr val="dk1"/>
                </a:solidFill>
                <a:latin typeface="Arial"/>
                <a:ea typeface="Arial"/>
                <a:cs typeface="Arial"/>
                <a:sym typeface="Arial"/>
              </a:rPr>
              <a:t>with </a:t>
            </a:r>
            <a:r>
              <a:rPr lang="en-CA" sz="1100" b="1" i="0" u="none" strike="noStrike" cap="none">
                <a:solidFill>
                  <a:schemeClr val="dk1"/>
                </a:solidFill>
                <a:latin typeface="Arial"/>
                <a:ea typeface="Arial"/>
                <a:cs typeface="Arial"/>
                <a:sym typeface="Arial"/>
              </a:rPr>
              <a:t>100 times </a:t>
            </a:r>
            <a:r>
              <a:rPr lang="en-CA" sz="1100" b="0" i="0" u="none" strike="noStrike" cap="none">
                <a:solidFill>
                  <a:schemeClr val="dk1"/>
                </a:solidFill>
                <a:latin typeface="Arial"/>
                <a:ea typeface="Arial"/>
                <a:cs typeface="Arial"/>
                <a:sym typeface="Arial"/>
              </a:rPr>
              <a:t>the number of </a:t>
            </a:r>
            <a:r>
              <a:rPr lang="en-CA" sz="1100" b="1" i="0" u="none" strike="noStrike" cap="none">
                <a:solidFill>
                  <a:schemeClr val="dk1"/>
                </a:solidFill>
                <a:latin typeface="Arial"/>
                <a:ea typeface="Arial"/>
                <a:cs typeface="Arial"/>
                <a:sym typeface="Arial"/>
              </a:rPr>
              <a:t>features</a:t>
            </a:r>
            <a:r>
              <a:rPr lang="en-CA" sz="1100" b="0" i="0" u="none" strike="noStrike" cap="none">
                <a:solidFill>
                  <a:schemeClr val="dk1"/>
                </a:solidFill>
                <a:latin typeface="Arial"/>
                <a:ea typeface="Arial"/>
                <a:cs typeface="Arial"/>
                <a:sym typeface="Arial"/>
              </a:rPr>
              <a:t>. What </a:t>
            </a:r>
            <a:r>
              <a:rPr lang="en-CA" sz="1100" b="1" i="0" u="none" strike="noStrike" cap="none">
                <a:solidFill>
                  <a:schemeClr val="dk1"/>
                </a:solidFill>
                <a:latin typeface="Arial"/>
                <a:ea typeface="Arial"/>
                <a:cs typeface="Arial"/>
                <a:sym typeface="Arial"/>
              </a:rPr>
              <a:t>enabled</a:t>
            </a:r>
            <a:r>
              <a:rPr lang="en-CA" sz="1100" b="0" i="0" u="none" strike="noStrike" cap="none">
                <a:solidFill>
                  <a:schemeClr val="dk1"/>
                </a:solidFill>
                <a:latin typeface="Arial"/>
                <a:ea typeface="Arial"/>
                <a:cs typeface="Arial"/>
                <a:sym typeface="Arial"/>
              </a:rPr>
              <a:t> this massive change was </a:t>
            </a:r>
            <a:r>
              <a:rPr lang="en-CA" sz="1100" b="1" i="0" u="none" strike="noStrike" cap="none">
                <a:solidFill>
                  <a:schemeClr val="dk1"/>
                </a:solidFill>
                <a:latin typeface="Arial"/>
                <a:ea typeface="Arial"/>
                <a:cs typeface="Arial"/>
                <a:sym typeface="Arial"/>
              </a:rPr>
              <a:t>automation</a:t>
            </a:r>
            <a:r>
              <a:rPr lang="en-CA" sz="1100" b="0" i="0" u="none" strike="noStrike" cap="none">
                <a:solidFill>
                  <a:schemeClr val="dk1"/>
                </a:solidFill>
                <a:latin typeface="Arial"/>
                <a:ea typeface="Arial"/>
                <a:cs typeface="Arial"/>
                <a:sym typeface="Arial"/>
              </a:rPr>
              <a:t> and a </a:t>
            </a:r>
            <a:r>
              <a:rPr lang="en-CA" sz="1100" b="1" i="0" u="none" strike="noStrike" cap="none">
                <a:solidFill>
                  <a:schemeClr val="dk1"/>
                </a:solidFill>
                <a:latin typeface="Arial"/>
                <a:ea typeface="Arial"/>
                <a:cs typeface="Arial"/>
                <a:sym typeface="Arial"/>
              </a:rPr>
              <a:t>NEW way of building cars</a:t>
            </a:r>
            <a:r>
              <a:rPr lang="en-CA" sz="1100" b="0" i="0" u="none" strike="noStrike" cap="none">
                <a:solidFill>
                  <a:schemeClr val="dk1"/>
                </a:solidFill>
                <a:latin typeface="Arial"/>
                <a:ea typeface="Arial"/>
                <a:cs typeface="Arial"/>
                <a:sym typeface="Arial"/>
              </a:rPr>
              <a:t> started to emerge with incredible innovation that continues till date</a:t>
            </a:r>
            <a:endParaRPr/>
          </a:p>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 name="Shape 10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17500" algn="l" rtl="0">
              <a:spcBef>
                <a:spcPts val="0"/>
              </a:spcBef>
              <a:spcAft>
                <a:spcPts val="0"/>
              </a:spcAft>
              <a:buClr>
                <a:schemeClr val="dk1"/>
              </a:buClr>
              <a:buSzPts val="275"/>
              <a:buFont typeface="Arial"/>
              <a:buChar char="●"/>
            </a:pPr>
            <a:r>
              <a:rPr lang="en-CA" sz="1100" b="0" i="0" u="none" strike="noStrike" cap="none">
                <a:solidFill>
                  <a:schemeClr val="dk1"/>
                </a:solidFill>
                <a:latin typeface="Arial"/>
                <a:ea typeface="Arial"/>
                <a:cs typeface="Arial"/>
                <a:sym typeface="Arial"/>
              </a:rPr>
              <a:t>If this is your process to deploy the operating app. That is going to to slow down your ability to add new business functionality and new features. </a:t>
            </a: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 name="Shape 11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17500" algn="l" rtl="0">
              <a:spcBef>
                <a:spcPts val="0"/>
              </a:spcBef>
              <a:spcAft>
                <a:spcPts val="0"/>
              </a:spcAft>
              <a:buClr>
                <a:schemeClr val="dk1"/>
              </a:buClr>
              <a:buSzPts val="1400"/>
              <a:buFont typeface="Arial"/>
              <a:buNone/>
            </a:pPr>
            <a:r>
              <a:rPr lang="en-CA" sz="1100" b="1" i="0" u="none" strike="noStrike" cap="none">
                <a:solidFill>
                  <a:schemeClr val="dk1"/>
                </a:solidFill>
                <a:latin typeface="Arial"/>
                <a:ea typeface="Arial"/>
                <a:cs typeface="Arial"/>
                <a:sym typeface="Arial"/>
              </a:rPr>
              <a:t>And here’s the reality.</a:t>
            </a:r>
            <a:endParaRPr sz="1100" b="0" i="0" u="none" strike="noStrike" cap="none">
              <a:solidFill>
                <a:schemeClr val="dk1"/>
              </a:solidFill>
              <a:latin typeface="Arial"/>
              <a:ea typeface="Arial"/>
              <a:cs typeface="Arial"/>
              <a:sym typeface="Arial"/>
            </a:endParaRPr>
          </a:p>
          <a:p>
            <a:pPr marL="457200" marR="0" lvl="0" indent="-317500" algn="l" rtl="0">
              <a:spcBef>
                <a:spcPts val="0"/>
              </a:spcBef>
              <a:spcAft>
                <a:spcPts val="0"/>
              </a:spcAft>
              <a:buClr>
                <a:schemeClr val="dk1"/>
              </a:buClr>
              <a:buSzPts val="1400"/>
              <a:buFont typeface="Arial"/>
              <a:buNone/>
            </a:pPr>
            <a:r>
              <a:rPr lang="en-CA" sz="1100" b="0" i="0" u="none" strike="noStrike" cap="none">
                <a:solidFill>
                  <a:schemeClr val="dk1"/>
                </a:solidFill>
                <a:latin typeface="Arial"/>
                <a:ea typeface="Arial"/>
                <a:cs typeface="Arial"/>
                <a:sym typeface="Arial"/>
              </a:rPr>
              <a:t>You have a precious resource that’s </a:t>
            </a:r>
            <a:r>
              <a:rPr lang="en-CA" sz="1100" b="1" i="0" u="none" strike="noStrike" cap="none">
                <a:solidFill>
                  <a:schemeClr val="dk1"/>
                </a:solidFill>
                <a:latin typeface="Arial"/>
                <a:ea typeface="Arial"/>
                <a:cs typeface="Arial"/>
                <a:sym typeface="Arial"/>
              </a:rPr>
              <a:t>spending TOO much</a:t>
            </a:r>
            <a:r>
              <a:rPr lang="en-CA" sz="1100" b="0" i="0" u="none" strike="noStrike" cap="none">
                <a:solidFill>
                  <a:schemeClr val="dk1"/>
                </a:solidFill>
                <a:latin typeface="Arial"/>
                <a:ea typeface="Arial"/>
                <a:cs typeface="Arial"/>
                <a:sym typeface="Arial"/>
              </a:rPr>
              <a:t> of their </a:t>
            </a:r>
            <a:r>
              <a:rPr lang="en-CA" sz="1100" b="1" i="0" u="none" strike="noStrike" cap="none">
                <a:solidFill>
                  <a:schemeClr val="dk1"/>
                </a:solidFill>
                <a:latin typeface="Arial"/>
                <a:ea typeface="Arial"/>
                <a:cs typeface="Arial"/>
                <a:sym typeface="Arial"/>
              </a:rPr>
              <a:t>time</a:t>
            </a:r>
            <a:r>
              <a:rPr lang="en-CA" sz="1100" b="0" i="0" u="none" strike="noStrike" cap="none">
                <a:solidFill>
                  <a:schemeClr val="dk1"/>
                </a:solidFill>
                <a:latin typeface="Arial"/>
                <a:ea typeface="Arial"/>
                <a:cs typeface="Arial"/>
                <a:sym typeface="Arial"/>
              </a:rPr>
              <a:t>, </a:t>
            </a:r>
            <a:r>
              <a:rPr lang="en-CA" sz="1100" b="1" i="0" u="none" strike="noStrike" cap="none">
                <a:solidFill>
                  <a:schemeClr val="dk1"/>
                </a:solidFill>
                <a:latin typeface="Arial"/>
                <a:ea typeface="Arial"/>
                <a:cs typeface="Arial"/>
                <a:sym typeface="Arial"/>
              </a:rPr>
              <a:t>NOT doing what you hired them to do</a:t>
            </a:r>
            <a:r>
              <a:rPr lang="en-CA" sz="1100" b="0" i="0" u="none" strike="noStrike" cap="none">
                <a:solidFill>
                  <a:schemeClr val="dk1"/>
                </a:solidFill>
                <a:latin typeface="Arial"/>
                <a:ea typeface="Arial"/>
                <a:cs typeface="Arial"/>
                <a:sym typeface="Arial"/>
              </a:rPr>
              <a:t>. And for good reason?</a:t>
            </a:r>
            <a:endParaRPr/>
          </a:p>
          <a:p>
            <a:pPr marL="457200" marR="0" lvl="0" indent="-317500" algn="l" rtl="0">
              <a:spcBef>
                <a:spcPts val="0"/>
              </a:spcBef>
              <a:spcAft>
                <a:spcPts val="0"/>
              </a:spcAft>
              <a:buClr>
                <a:schemeClr val="dk1"/>
              </a:buClr>
              <a:buSzPts val="1400"/>
              <a:buFont typeface="Arial"/>
              <a:buNone/>
            </a:pPr>
            <a:r>
              <a:rPr lang="en-CA" sz="1100" b="1" i="0" u="none" strike="noStrike" cap="none">
                <a:solidFill>
                  <a:schemeClr val="dk1"/>
                </a:solidFill>
                <a:latin typeface="Arial"/>
                <a:ea typeface="Arial"/>
                <a:cs typeface="Arial"/>
                <a:sym typeface="Arial"/>
              </a:rPr>
              <a:t>Wouldn’t it be nice if we could significantly reduce the number of non productive hours</a:t>
            </a:r>
            <a:r>
              <a:rPr lang="en-CA" sz="1100" b="0" i="0" u="none" strike="noStrike" cap="none">
                <a:solidFill>
                  <a:schemeClr val="dk1"/>
                </a:solidFill>
                <a:latin typeface="Arial"/>
                <a:ea typeface="Arial"/>
                <a:cs typeface="Arial"/>
                <a:sym typeface="Arial"/>
              </a:rPr>
              <a:t> . We won’t be able to completely remove it but we could significantly reduce it.</a:t>
            </a:r>
            <a:endParaRPr/>
          </a:p>
          <a:p>
            <a:pPr marL="457200" marR="0" lvl="0" indent="-300037" algn="l" rtl="0">
              <a:spcBef>
                <a:spcPts val="0"/>
              </a:spcBef>
              <a:spcAft>
                <a:spcPts val="0"/>
              </a:spcAft>
              <a:buClr>
                <a:schemeClr val="dk1"/>
              </a:buClr>
              <a:buSzPts val="275"/>
              <a:buFont typeface="Arial"/>
              <a:buNone/>
            </a:pPr>
            <a:endParaRPr sz="1100" b="0" i="0" u="none" strike="noStrike" cap="none">
              <a:solidFill>
                <a:schemeClr val="dk1"/>
              </a:solidFill>
              <a:latin typeface="Arial"/>
              <a:ea typeface="Arial"/>
              <a:cs typeface="Arial"/>
              <a:sym typeface="Arial"/>
            </a:endParaRPr>
          </a:p>
          <a:p>
            <a:pPr marL="457200" marR="0" lvl="0" indent="-317500" algn="l" rtl="0">
              <a:spcBef>
                <a:spcPts val="0"/>
              </a:spcBef>
              <a:spcAft>
                <a:spcPts val="0"/>
              </a:spcAft>
              <a:buClr>
                <a:schemeClr val="dk1"/>
              </a:buClr>
              <a:buSzPts val="275"/>
              <a:buFont typeface="Arial"/>
              <a:buChar char="●"/>
            </a:pPr>
            <a:r>
              <a:rPr lang="en-CA" sz="1100" b="0" i="0" u="none" strike="noStrike" cap="none">
                <a:solidFill>
                  <a:schemeClr val="dk1"/>
                </a:solidFill>
                <a:latin typeface="Arial"/>
                <a:ea typeface="Arial"/>
                <a:cs typeface="Arial"/>
                <a:sym typeface="Arial"/>
              </a:rPr>
              <a:t>http://readwrite.com/2013/04/25/how-software-developers-really-spend-their-time</a:t>
            </a:r>
            <a:endParaRPr/>
          </a:p>
          <a:p>
            <a:pPr marL="457200" marR="0" lvl="0" indent="-31750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Shape 13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17500" algn="l" rtl="0">
              <a:spcBef>
                <a:spcPts val="0"/>
              </a:spcBef>
              <a:spcAft>
                <a:spcPts val="0"/>
              </a:spcAft>
              <a:buClr>
                <a:schemeClr val="dk1"/>
              </a:buClr>
              <a:buSzPts val="1400"/>
              <a:buFont typeface="Arial"/>
              <a:buNone/>
            </a:pPr>
            <a:r>
              <a:rPr lang="en-CA" sz="1600" b="1" i="0" u="none" strike="noStrike" cap="none">
                <a:solidFill>
                  <a:schemeClr val="dk1"/>
                </a:solidFill>
                <a:latin typeface="Arial"/>
                <a:ea typeface="Arial"/>
                <a:cs typeface="Arial"/>
                <a:sym typeface="Arial"/>
              </a:rPr>
              <a:t>Let’s see how are enterprises organized </a:t>
            </a:r>
            <a:r>
              <a:rPr lang="en-CA" sz="1600" b="0" i="0" u="none" strike="noStrike" cap="none">
                <a:solidFill>
                  <a:schemeClr val="dk1"/>
                </a:solidFill>
                <a:latin typeface="Arial"/>
                <a:ea typeface="Arial"/>
                <a:cs typeface="Arial"/>
                <a:sym typeface="Arial"/>
              </a:rPr>
              <a:t>around traditional application development lifecycle. </a:t>
            </a:r>
            <a:r>
              <a:rPr lang="en-CA" sz="1600" b="1" i="0" u="none" strike="noStrike" cap="none">
                <a:solidFill>
                  <a:schemeClr val="dk1"/>
                </a:solidFill>
                <a:latin typeface="Arial"/>
                <a:ea typeface="Arial"/>
                <a:cs typeface="Arial"/>
                <a:sym typeface="Arial"/>
              </a:rPr>
              <a:t>We have people organized</a:t>
            </a:r>
            <a:r>
              <a:rPr lang="en-CA" sz="1600" b="0" i="0" u="none" strike="noStrike" cap="none">
                <a:solidFill>
                  <a:schemeClr val="dk1"/>
                </a:solidFill>
                <a:latin typeface="Arial"/>
                <a:ea typeface="Arial"/>
                <a:cs typeface="Arial"/>
                <a:sym typeface="Arial"/>
              </a:rPr>
              <a:t> within different </a:t>
            </a:r>
            <a:r>
              <a:rPr lang="en-CA" sz="1600" b="1" i="0" u="none" strike="noStrike" cap="none">
                <a:solidFill>
                  <a:schemeClr val="dk1"/>
                </a:solidFill>
                <a:latin typeface="Arial"/>
                <a:ea typeface="Arial"/>
                <a:cs typeface="Arial"/>
                <a:sym typeface="Arial"/>
              </a:rPr>
              <a:t>skill pools (Bas, PMs, Dev,…) </a:t>
            </a:r>
            <a:r>
              <a:rPr lang="en-CA" sz="1600" b="0" i="0" u="none" strike="noStrike" cap="none">
                <a:solidFill>
                  <a:schemeClr val="dk1"/>
                </a:solidFill>
                <a:latin typeface="Arial"/>
                <a:ea typeface="Arial"/>
                <a:cs typeface="Arial"/>
                <a:sym typeface="Arial"/>
              </a:rPr>
              <a:t>working on a project using </a:t>
            </a:r>
            <a:r>
              <a:rPr lang="en-CA" sz="1600" b="1" i="0" u="none" strike="noStrike" cap="none">
                <a:solidFill>
                  <a:schemeClr val="dk1"/>
                </a:solidFill>
                <a:latin typeface="Arial"/>
                <a:ea typeface="Arial"/>
                <a:cs typeface="Arial"/>
                <a:sym typeface="Arial"/>
              </a:rPr>
              <a:t>waterfall approach. Which means.</a:t>
            </a:r>
            <a:r>
              <a:rPr lang="en-CA" sz="1600" b="0" i="0" u="none" strike="noStrike" cap="none">
                <a:solidFill>
                  <a:schemeClr val="dk1"/>
                </a:solidFill>
                <a:latin typeface="Arial"/>
                <a:ea typeface="Arial"/>
                <a:cs typeface="Arial"/>
                <a:sym typeface="Arial"/>
              </a:rPr>
              <a:t>BRD-&gt;SRS-&gt;SIS-&gt;SDS-&gt;Test Plans-&gt;MOP mixed with many different </a:t>
            </a:r>
            <a:r>
              <a:rPr lang="en-CA" sz="1600" b="1" i="0" u="none" strike="noStrike" cap="none">
                <a:solidFill>
                  <a:schemeClr val="dk1"/>
                </a:solidFill>
                <a:latin typeface="Arial"/>
                <a:ea typeface="Arial"/>
                <a:cs typeface="Arial"/>
                <a:sym typeface="Arial"/>
              </a:rPr>
              <a:t>JAD sessions </a:t>
            </a:r>
            <a:r>
              <a:rPr lang="en-CA" sz="1600" b="0" i="0" u="none" strike="noStrike" cap="none">
                <a:solidFill>
                  <a:schemeClr val="dk1"/>
                </a:solidFill>
                <a:latin typeface="Arial"/>
                <a:ea typeface="Arial"/>
                <a:cs typeface="Arial"/>
                <a:sym typeface="Arial"/>
              </a:rPr>
              <a:t>between each </a:t>
            </a:r>
            <a:r>
              <a:rPr lang="en-CA" sz="1600" b="1" i="0" u="none" strike="noStrike" cap="none">
                <a:solidFill>
                  <a:schemeClr val="dk1"/>
                </a:solidFill>
                <a:latin typeface="Arial"/>
                <a:ea typeface="Arial"/>
                <a:cs typeface="Arial"/>
                <a:sym typeface="Arial"/>
              </a:rPr>
              <a:t>hand over</a:t>
            </a:r>
            <a:r>
              <a:rPr lang="en-CA" sz="1600" b="0" i="0" u="none" strike="noStrike" cap="none">
                <a:solidFill>
                  <a:schemeClr val="dk1"/>
                </a:solidFill>
                <a:latin typeface="Arial"/>
                <a:ea typeface="Arial"/>
                <a:cs typeface="Arial"/>
                <a:sym typeface="Arial"/>
              </a:rPr>
              <a:t>. There is really </a:t>
            </a:r>
            <a:r>
              <a:rPr lang="en-CA" sz="1600" b="1" i="0" u="none" strike="noStrike" cap="none">
                <a:solidFill>
                  <a:schemeClr val="dk1"/>
                </a:solidFill>
                <a:latin typeface="Arial"/>
                <a:ea typeface="Arial"/>
                <a:cs typeface="Arial"/>
                <a:sym typeface="Arial"/>
              </a:rPr>
              <a:t>no </a:t>
            </a:r>
            <a:r>
              <a:rPr lang="en-CA" sz="1600" b="0" i="0" u="none" strike="noStrike" cap="none">
                <a:solidFill>
                  <a:schemeClr val="dk1"/>
                </a:solidFill>
                <a:latin typeface="Arial"/>
                <a:ea typeface="Arial"/>
                <a:cs typeface="Arial"/>
                <a:sym typeface="Arial"/>
              </a:rPr>
              <a:t>business functionality</a:t>
            </a:r>
            <a:r>
              <a:rPr lang="en-CA" sz="1600" b="1" i="0" u="none" strike="noStrike" cap="none">
                <a:solidFill>
                  <a:schemeClr val="dk1"/>
                </a:solidFill>
                <a:latin typeface="Arial"/>
                <a:ea typeface="Arial"/>
                <a:cs typeface="Arial"/>
                <a:sym typeface="Arial"/>
              </a:rPr>
              <a:t> intimate knowledge </a:t>
            </a:r>
            <a:r>
              <a:rPr lang="en-CA" sz="1600" b="0" i="0" u="none" strike="noStrike" cap="none">
                <a:solidFill>
                  <a:schemeClr val="dk1"/>
                </a:solidFill>
                <a:latin typeface="Arial"/>
                <a:ea typeface="Arial"/>
                <a:cs typeface="Arial"/>
                <a:sym typeface="Arial"/>
              </a:rPr>
              <a:t>and </a:t>
            </a:r>
            <a:r>
              <a:rPr lang="en-CA" sz="1600" b="1" i="0" u="none" strike="noStrike" cap="none">
                <a:solidFill>
                  <a:schemeClr val="dk1"/>
                </a:solidFill>
                <a:latin typeface="Arial"/>
                <a:ea typeface="Arial"/>
                <a:cs typeface="Arial"/>
                <a:sym typeface="Arial"/>
              </a:rPr>
              <a:t>NO ownership </a:t>
            </a:r>
            <a:r>
              <a:rPr lang="en-CA" sz="1600" b="0" i="0" u="none" strike="noStrike" cap="none">
                <a:solidFill>
                  <a:schemeClr val="dk1"/>
                </a:solidFill>
                <a:latin typeface="Arial"/>
                <a:ea typeface="Arial"/>
                <a:cs typeface="Arial"/>
                <a:sym typeface="Arial"/>
              </a:rPr>
              <a:t>in place. Which results in I didn’t mean that! </a:t>
            </a:r>
            <a:r>
              <a:rPr lang="en-CA" sz="1600" b="1" i="0" u="none" strike="noStrike" cap="none">
                <a:solidFill>
                  <a:schemeClr val="dk1"/>
                </a:solidFill>
                <a:latin typeface="Arial"/>
                <a:ea typeface="Arial"/>
                <a:cs typeface="Arial"/>
                <a:sym typeface="Arial"/>
              </a:rPr>
              <a:t>Oh I meant this!</a:t>
            </a:r>
            <a:endParaRPr/>
          </a:p>
          <a:p>
            <a:pPr marL="457200" marR="0" lvl="0" indent="-317500" algn="l" rtl="0">
              <a:spcBef>
                <a:spcPts val="0"/>
              </a:spcBef>
              <a:spcAft>
                <a:spcPts val="0"/>
              </a:spcAft>
              <a:buClr>
                <a:schemeClr val="dk1"/>
              </a:buClr>
              <a:buSzPts val="1400"/>
              <a:buFont typeface="Arial"/>
              <a:buNone/>
            </a:pPr>
            <a:r>
              <a:rPr lang="en-CA" sz="1600" b="1" i="0" u="none" strike="noStrike" cap="none">
                <a:solidFill>
                  <a:schemeClr val="dk1"/>
                </a:solidFill>
                <a:latin typeface="Arial"/>
                <a:ea typeface="Arial"/>
                <a:cs typeface="Arial"/>
                <a:sym typeface="Arial"/>
              </a:rPr>
              <a:t>Evaluation &amp; compensation impedance mismatch </a:t>
            </a:r>
            <a:r>
              <a:rPr lang="en-CA" sz="1600" b="0" i="0" u="none" strike="noStrike" cap="none">
                <a:solidFill>
                  <a:schemeClr val="dk1"/>
                </a:solidFill>
                <a:latin typeface="Arial"/>
                <a:ea typeface="Arial"/>
                <a:cs typeface="Arial"/>
                <a:sym typeface="Arial"/>
              </a:rPr>
              <a:t>(</a:t>
            </a:r>
            <a:r>
              <a:rPr lang="en-CA" sz="1600" b="1" i="0" u="none" strike="noStrike" cap="none">
                <a:solidFill>
                  <a:schemeClr val="dk1"/>
                </a:solidFill>
                <a:latin typeface="Arial"/>
                <a:ea typeface="Arial"/>
                <a:cs typeface="Arial"/>
                <a:sym typeface="Arial"/>
              </a:rPr>
              <a:t>business wants change and operations wants the up time </a:t>
            </a:r>
            <a:r>
              <a:rPr lang="en-CA" sz="1600" b="0" i="0" u="none" strike="noStrike" cap="none">
                <a:solidFill>
                  <a:schemeClr val="dk1"/>
                </a:solidFill>
                <a:latin typeface="Arial"/>
                <a:ea typeface="Arial"/>
                <a:cs typeface="Arial"/>
                <a:sym typeface="Arial"/>
              </a:rPr>
              <a:t>so therefore no change)  We see the following:</a:t>
            </a:r>
            <a:endParaRPr/>
          </a:p>
          <a:p>
            <a:pPr marL="59296" marR="0" lvl="0" indent="-59296" algn="l" rtl="0">
              <a:spcBef>
                <a:spcPts val="0"/>
              </a:spcBef>
              <a:spcAft>
                <a:spcPts val="0"/>
              </a:spcAft>
              <a:buClr>
                <a:schemeClr val="dk1"/>
              </a:buClr>
              <a:buSzPts val="1400"/>
              <a:buFont typeface="Arial"/>
              <a:buChar char="•"/>
            </a:pPr>
            <a:r>
              <a:rPr lang="en-CA" sz="1600" b="1" i="0" u="none" strike="noStrike" cap="none">
                <a:solidFill>
                  <a:schemeClr val="dk1"/>
                </a:solidFill>
                <a:latin typeface="Arial"/>
                <a:ea typeface="Arial"/>
                <a:cs typeface="Arial"/>
                <a:sym typeface="Arial"/>
              </a:rPr>
              <a:t>Throwing over the wall </a:t>
            </a:r>
            <a:r>
              <a:rPr lang="en-CA" sz="1600" b="0" i="0" u="none" strike="noStrike" cap="none">
                <a:solidFill>
                  <a:schemeClr val="dk1"/>
                </a:solidFill>
                <a:latin typeface="Arial"/>
                <a:ea typeface="Arial"/>
                <a:cs typeface="Arial"/>
                <a:sym typeface="Arial"/>
              </a:rPr>
              <a:t>mentality, Communication problems between teams</a:t>
            </a:r>
            <a:endParaRPr/>
          </a:p>
          <a:p>
            <a:pPr marL="59296" marR="0" lvl="0" indent="-59296" algn="l" rtl="0">
              <a:spcBef>
                <a:spcPts val="0"/>
              </a:spcBef>
              <a:spcAft>
                <a:spcPts val="0"/>
              </a:spcAft>
              <a:buClr>
                <a:schemeClr val="dk1"/>
              </a:buClr>
              <a:buSzPts val="1400"/>
              <a:buFont typeface="Arial"/>
              <a:buChar char="•"/>
            </a:pPr>
            <a:r>
              <a:rPr lang="en-CA" sz="1600" b="0" i="0" u="none" strike="noStrike" cap="none">
                <a:solidFill>
                  <a:schemeClr val="dk1"/>
                </a:solidFill>
                <a:latin typeface="Arial"/>
                <a:ea typeface="Arial"/>
                <a:cs typeface="Arial"/>
                <a:sym typeface="Arial"/>
              </a:rPr>
              <a:t>The way </a:t>
            </a:r>
            <a:r>
              <a:rPr lang="en-CA" sz="1600" b="1" i="0" u="none" strike="noStrike" cap="none">
                <a:solidFill>
                  <a:schemeClr val="dk1"/>
                </a:solidFill>
                <a:latin typeface="Arial"/>
                <a:ea typeface="Arial"/>
                <a:cs typeface="Arial"/>
                <a:sym typeface="Arial"/>
              </a:rPr>
              <a:t>success is measured in each silo </a:t>
            </a:r>
            <a:r>
              <a:rPr lang="en-CA" sz="1600" b="0" i="0" u="none" strike="noStrike" cap="none">
                <a:solidFill>
                  <a:schemeClr val="dk1"/>
                </a:solidFill>
                <a:latin typeface="Arial"/>
                <a:ea typeface="Arial"/>
                <a:cs typeface="Arial"/>
                <a:sym typeface="Arial"/>
              </a:rPr>
              <a:t>can come at the expense another silo or the entire project, for example the </a:t>
            </a:r>
            <a:endParaRPr/>
          </a:p>
          <a:p>
            <a:pPr marL="173079" marR="0" lvl="0" indent="-173079" algn="l" rtl="0">
              <a:spcBef>
                <a:spcPts val="0"/>
              </a:spcBef>
              <a:spcAft>
                <a:spcPts val="0"/>
              </a:spcAft>
              <a:buClr>
                <a:schemeClr val="dk1"/>
              </a:buClr>
              <a:buSzPts val="1400"/>
              <a:buFont typeface="Arial"/>
              <a:buChar char="•"/>
            </a:pPr>
            <a:r>
              <a:rPr lang="en-CA" sz="1600" b="1" i="0" u="none" strike="noStrike" cap="none">
                <a:solidFill>
                  <a:schemeClr val="dk1"/>
                </a:solidFill>
                <a:latin typeface="Arial"/>
                <a:ea typeface="Arial"/>
                <a:cs typeface="Arial"/>
                <a:sym typeface="Arial"/>
              </a:rPr>
              <a:t>Ops</a:t>
            </a:r>
            <a:r>
              <a:rPr lang="en-CA" sz="1600" b="0" i="0" u="none" strike="noStrike" cap="none">
                <a:solidFill>
                  <a:schemeClr val="dk1"/>
                </a:solidFill>
                <a:latin typeface="Arial"/>
                <a:ea typeface="Arial"/>
                <a:cs typeface="Arial"/>
                <a:sym typeface="Arial"/>
              </a:rPr>
              <a:t> might be measured on </a:t>
            </a:r>
            <a:r>
              <a:rPr lang="en-CA" sz="1600" b="1" i="0" u="none" strike="noStrike" cap="none">
                <a:solidFill>
                  <a:schemeClr val="dk1"/>
                </a:solidFill>
                <a:latin typeface="Arial"/>
                <a:ea typeface="Arial"/>
                <a:cs typeface="Arial"/>
                <a:sym typeface="Arial"/>
              </a:rPr>
              <a:t>uptime and stability </a:t>
            </a:r>
            <a:r>
              <a:rPr lang="en-CA" sz="1600" b="0" i="0" u="none" strike="noStrike" cap="none">
                <a:solidFill>
                  <a:schemeClr val="dk1"/>
                </a:solidFill>
                <a:latin typeface="Arial"/>
                <a:ea typeface="Arial"/>
                <a:cs typeface="Arial"/>
                <a:sym typeface="Arial"/>
              </a:rPr>
              <a:t>so they will </a:t>
            </a:r>
            <a:r>
              <a:rPr lang="en-CA" sz="1600" b="1" i="0" u="none" strike="noStrike" cap="none">
                <a:solidFill>
                  <a:schemeClr val="dk1"/>
                </a:solidFill>
                <a:latin typeface="Arial"/>
                <a:ea typeface="Arial"/>
                <a:cs typeface="Arial"/>
                <a:sym typeface="Arial"/>
              </a:rPr>
              <a:t>resist</a:t>
            </a:r>
            <a:r>
              <a:rPr lang="en-CA" sz="1600" b="0" i="0" u="none" strike="noStrike" cap="none">
                <a:solidFill>
                  <a:schemeClr val="dk1"/>
                </a:solidFill>
                <a:latin typeface="Arial"/>
                <a:ea typeface="Arial"/>
                <a:cs typeface="Arial"/>
                <a:sym typeface="Arial"/>
              </a:rPr>
              <a:t> the introduction of new technologies that are productivity enhancing … etc. </a:t>
            </a:r>
            <a:endParaRPr/>
          </a:p>
          <a:p>
            <a:pPr marL="173079" marR="0" lvl="0" indent="-173079" algn="l" rtl="0">
              <a:spcBef>
                <a:spcPts val="0"/>
              </a:spcBef>
              <a:spcAft>
                <a:spcPts val="0"/>
              </a:spcAft>
              <a:buClr>
                <a:schemeClr val="dk1"/>
              </a:buClr>
              <a:buSzPts val="1400"/>
              <a:buFont typeface="Arial"/>
              <a:buChar char="•"/>
            </a:pPr>
            <a:r>
              <a:rPr lang="en-CA" sz="1600" b="1" i="0" u="none" strike="noStrike" cap="none">
                <a:solidFill>
                  <a:schemeClr val="dk1"/>
                </a:solidFill>
                <a:latin typeface="Arial"/>
                <a:ea typeface="Arial"/>
                <a:cs typeface="Arial"/>
                <a:sym typeface="Arial"/>
              </a:rPr>
              <a:t>Development is measured on productivity</a:t>
            </a:r>
            <a:endParaRPr/>
          </a:p>
          <a:p>
            <a:pPr marL="457200" marR="0" lvl="0" indent="-317500" algn="l" rtl="0">
              <a:spcBef>
                <a:spcPts val="0"/>
              </a:spcBef>
              <a:spcAft>
                <a:spcPts val="0"/>
              </a:spcAft>
              <a:buClr>
                <a:schemeClr val="dk1"/>
              </a:buClr>
              <a:buSzPts val="1400"/>
              <a:buFont typeface="Arial"/>
              <a:buNone/>
            </a:pPr>
            <a:endParaRPr sz="1600" b="0" i="0" u="none" strike="noStrike" cap="none">
              <a:solidFill>
                <a:schemeClr val="dk1"/>
              </a:solidFill>
              <a:latin typeface="Arial"/>
              <a:ea typeface="Arial"/>
              <a:cs typeface="Arial"/>
              <a:sym typeface="Arial"/>
            </a:endParaRPr>
          </a:p>
          <a:p>
            <a:pPr marL="347761" marR="0" lvl="1" indent="0" algn="l" rtl="0">
              <a:spcBef>
                <a:spcPts val="0"/>
              </a:spcBef>
              <a:spcAft>
                <a:spcPts val="0"/>
              </a:spcAft>
              <a:buClr>
                <a:schemeClr val="dk1"/>
              </a:buClr>
              <a:buSzPts val="1400"/>
              <a:buFont typeface="Arial"/>
              <a:buNone/>
            </a:pPr>
            <a:endParaRPr sz="16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9" name="Shape 25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1" indent="0" algn="l" rtl="0">
              <a:spcBef>
                <a:spcPts val="1200"/>
              </a:spcBef>
              <a:spcAft>
                <a:spcPts val="0"/>
              </a:spcAft>
              <a:buClr>
                <a:schemeClr val="dk1"/>
              </a:buClr>
              <a:buSzPts val="1400"/>
              <a:buFont typeface="Arial"/>
              <a:buNone/>
            </a:pPr>
            <a:endParaRPr sz="1600" b="0" i="0" u="none" strike="noStrike" cap="none">
              <a:solidFill>
                <a:schemeClr val="dk1"/>
              </a:solidFill>
              <a:latin typeface="Verdana"/>
              <a:ea typeface="Verdana"/>
              <a:cs typeface="Verdana"/>
              <a:sym typeface="Verdana"/>
            </a:endParaRPr>
          </a:p>
          <a:p>
            <a:pPr marL="452395" marR="0" lvl="1" indent="-285723" algn="l" rtl="0">
              <a:spcBef>
                <a:spcPts val="0"/>
              </a:spcBef>
              <a:spcAft>
                <a:spcPts val="0"/>
              </a:spcAft>
              <a:buClr>
                <a:schemeClr val="dk1"/>
              </a:buClr>
              <a:buSzPts val="1400"/>
              <a:buFont typeface="Verdana"/>
              <a:buChar char="○"/>
            </a:pPr>
            <a:r>
              <a:rPr lang="en-CA" sz="1600" b="0" i="0" u="none" strike="noStrike" cap="none">
                <a:solidFill>
                  <a:schemeClr val="dk1"/>
                </a:solidFill>
                <a:latin typeface="Verdana"/>
                <a:ea typeface="Verdana"/>
                <a:cs typeface="Verdana"/>
                <a:sym typeface="Verdana"/>
              </a:rPr>
              <a:t>Developers can’t </a:t>
            </a:r>
            <a:r>
              <a:rPr lang="en-CA" sz="1600" b="1" i="0" u="none" strike="noStrike" cap="none">
                <a:solidFill>
                  <a:schemeClr val="dk1"/>
                </a:solidFill>
                <a:latin typeface="Verdana"/>
                <a:ea typeface="Verdana"/>
                <a:cs typeface="Verdana"/>
                <a:sym typeface="Verdana"/>
              </a:rPr>
              <a:t>focus on development </a:t>
            </a:r>
            <a:r>
              <a:rPr lang="en-CA" sz="1600" b="0" i="0" u="none" strike="noStrike" cap="none">
                <a:solidFill>
                  <a:schemeClr val="dk1"/>
                </a:solidFill>
                <a:latin typeface="Verdana"/>
                <a:ea typeface="Verdana"/>
                <a:cs typeface="Verdana"/>
                <a:sym typeface="Verdana"/>
              </a:rPr>
              <a:t>and they still do </a:t>
            </a:r>
            <a:r>
              <a:rPr lang="en-CA" sz="1600" b="1" i="0" u="none" strike="noStrike" cap="none">
                <a:solidFill>
                  <a:schemeClr val="dk1"/>
                </a:solidFill>
                <a:latin typeface="Verdana"/>
                <a:ea typeface="Verdana"/>
                <a:cs typeface="Verdana"/>
                <a:sym typeface="Verdana"/>
              </a:rPr>
              <a:t>infrastructure plumbing </a:t>
            </a:r>
            <a:endParaRPr/>
          </a:p>
          <a:p>
            <a:pPr marL="452395" marR="0" lvl="1" indent="-285723" algn="l" rtl="0">
              <a:spcBef>
                <a:spcPts val="0"/>
              </a:spcBef>
              <a:spcAft>
                <a:spcPts val="0"/>
              </a:spcAft>
              <a:buClr>
                <a:schemeClr val="dk1"/>
              </a:buClr>
              <a:buSzPts val="1400"/>
              <a:buFont typeface="Verdana"/>
              <a:buChar char="○"/>
            </a:pPr>
            <a:r>
              <a:rPr lang="en-CA" sz="1600" b="1" i="0" u="none" strike="noStrike" cap="none">
                <a:solidFill>
                  <a:schemeClr val="dk1"/>
                </a:solidFill>
                <a:latin typeface="Verdana"/>
                <a:ea typeface="Verdana"/>
                <a:cs typeface="Verdana"/>
                <a:sym typeface="Verdana"/>
              </a:rPr>
              <a:t>Bottleneck</a:t>
            </a:r>
            <a:r>
              <a:rPr lang="en-CA" sz="1600" b="0" i="0" u="none" strike="noStrike" cap="none">
                <a:solidFill>
                  <a:schemeClr val="dk1"/>
                </a:solidFill>
                <a:latin typeface="Verdana"/>
                <a:ea typeface="Verdana"/>
                <a:cs typeface="Verdana"/>
                <a:sym typeface="Verdana"/>
              </a:rPr>
              <a:t> of provisioning and deployment processes </a:t>
            </a:r>
            <a:endParaRPr/>
          </a:p>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 name="Shape 15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17500" algn="l" rtl="0">
              <a:spcBef>
                <a:spcPts val="0"/>
              </a:spcBef>
              <a:spcAft>
                <a:spcPts val="0"/>
              </a:spcAft>
              <a:buClr>
                <a:schemeClr val="dk1"/>
              </a:buClr>
              <a:buSzPts val="275"/>
              <a:buFont typeface="Arial"/>
              <a:buChar char="●"/>
            </a:pPr>
            <a:r>
              <a:rPr lang="en-CA" sz="1100" b="0" i="0" u="none" strike="noStrike" cap="none" dirty="0">
                <a:solidFill>
                  <a:schemeClr val="dk1"/>
                </a:solidFill>
                <a:latin typeface="Arial"/>
                <a:ea typeface="Arial"/>
                <a:cs typeface="Arial"/>
                <a:sym typeface="Arial"/>
              </a:rPr>
              <a:t>Monoliths</a:t>
            </a:r>
            <a:r>
              <a:rPr lang="en-CA" sz="1100" b="1" i="0" u="none" strike="noStrike" cap="none" dirty="0">
                <a:solidFill>
                  <a:schemeClr val="dk1"/>
                </a:solidFill>
                <a:latin typeface="Arial"/>
                <a:ea typeface="Arial"/>
                <a:cs typeface="Arial"/>
                <a:sym typeface="Arial"/>
              </a:rPr>
              <a:t>, G8t for 1</a:t>
            </a:r>
            <a:r>
              <a:rPr lang="en-CA" sz="1100" b="1" i="0" u="none" strike="noStrike" cap="none" baseline="30000" dirty="0">
                <a:solidFill>
                  <a:schemeClr val="dk1"/>
                </a:solidFill>
                <a:latin typeface="Arial"/>
                <a:ea typeface="Arial"/>
                <a:cs typeface="Arial"/>
                <a:sym typeface="Arial"/>
              </a:rPr>
              <a:t>st</a:t>
            </a:r>
            <a:r>
              <a:rPr lang="en-CA" sz="1100" b="1" i="0" u="none" strike="noStrike" cap="none" dirty="0">
                <a:solidFill>
                  <a:schemeClr val="dk1"/>
                </a:solidFill>
                <a:latin typeface="Arial"/>
                <a:ea typeface="Arial"/>
                <a:cs typeface="Arial"/>
                <a:sym typeface="Arial"/>
              </a:rPr>
              <a:t> deployment </a:t>
            </a:r>
            <a:r>
              <a:rPr lang="en-CA" sz="1100" b="0" i="0" u="none" strike="noStrike" cap="none" dirty="0">
                <a:solidFill>
                  <a:schemeClr val="dk1"/>
                </a:solidFill>
                <a:latin typeface="Arial"/>
                <a:ea typeface="Arial"/>
                <a:cs typeface="Arial"/>
                <a:sym typeface="Arial"/>
              </a:rPr>
              <a:t>but</a:t>
            </a:r>
            <a:r>
              <a:rPr lang="en-CA" sz="1100" b="1" i="0" u="none" strike="noStrike" cap="none" dirty="0">
                <a:solidFill>
                  <a:schemeClr val="dk1"/>
                </a:solidFill>
                <a:latin typeface="Arial"/>
                <a:ea typeface="Arial"/>
                <a:cs typeface="Arial"/>
                <a:sym typeface="Arial"/>
              </a:rPr>
              <a:t> what about day 2 (</a:t>
            </a:r>
            <a:r>
              <a:rPr lang="en-CA" sz="1100" b="0" i="0" u="none" strike="noStrike" cap="none" dirty="0">
                <a:solidFill>
                  <a:schemeClr val="dk1"/>
                </a:solidFill>
                <a:latin typeface="Arial"/>
                <a:ea typeface="Arial"/>
                <a:cs typeface="Arial"/>
                <a:sym typeface="Arial"/>
              </a:rPr>
              <a:t>What do I need to regression testing for if I change one line of code?</a:t>
            </a:r>
            <a:r>
              <a:rPr lang="en-CA" sz="1100" b="1" i="0" u="none" strike="noStrike" cap="none" dirty="0">
                <a:solidFill>
                  <a:schemeClr val="dk1"/>
                </a:solidFill>
                <a:latin typeface="Arial"/>
                <a:ea typeface="Arial"/>
                <a:cs typeface="Arial"/>
                <a:sym typeface="Arial"/>
              </a:rPr>
              <a:t>)</a:t>
            </a:r>
            <a:endParaRPr dirty="0"/>
          </a:p>
          <a:p>
            <a:pPr marL="457200" marR="0" lvl="0" indent="-317500" algn="l" rtl="0">
              <a:spcBef>
                <a:spcPts val="0"/>
              </a:spcBef>
              <a:spcAft>
                <a:spcPts val="0"/>
              </a:spcAft>
              <a:buClr>
                <a:schemeClr val="dk1"/>
              </a:buClr>
              <a:buSzPts val="275"/>
              <a:buFont typeface="Arial"/>
              <a:buChar char="●"/>
            </a:pPr>
            <a:r>
              <a:rPr lang="en-CA" sz="1100" b="1" i="0" u="none" strike="noStrike" cap="none" dirty="0">
                <a:solidFill>
                  <a:schemeClr val="dk1"/>
                </a:solidFill>
                <a:latin typeface="Arial"/>
                <a:ea typeface="Arial"/>
                <a:cs typeface="Arial"/>
                <a:sym typeface="Arial"/>
              </a:rPr>
              <a:t>Test, deploy, release and scale as a whole. A lot of regression testing</a:t>
            </a:r>
            <a:endParaRPr dirty="0"/>
          </a:p>
          <a:p>
            <a:pPr marL="457200" marR="0" lvl="0" indent="-317500" algn="l" rtl="0">
              <a:spcBef>
                <a:spcPts val="0"/>
              </a:spcBef>
              <a:spcAft>
                <a:spcPts val="0"/>
              </a:spcAft>
              <a:buClr>
                <a:schemeClr val="dk1"/>
              </a:buClr>
              <a:buSzPts val="275"/>
              <a:buFont typeface="Arial"/>
              <a:buChar char="●"/>
            </a:pPr>
            <a:r>
              <a:rPr lang="en-CA" sz="1100" b="1" i="0" u="none" strike="noStrike" cap="none" dirty="0">
                <a:solidFill>
                  <a:schemeClr val="dk1"/>
                </a:solidFill>
                <a:latin typeface="Arial"/>
                <a:ea typeface="Arial"/>
                <a:cs typeface="Arial"/>
                <a:sym typeface="Arial"/>
              </a:rPr>
              <a:t>Layers of processes to protect it.</a:t>
            </a:r>
            <a:endParaRPr sz="1100" b="0" i="0" u="none" strike="noStrike" cap="none" dirty="0">
              <a:solidFill>
                <a:schemeClr val="dk1"/>
              </a:solidFill>
              <a:latin typeface="Arial"/>
              <a:ea typeface="Arial"/>
              <a:cs typeface="Arial"/>
              <a:sym typeface="Arial"/>
            </a:endParaRPr>
          </a:p>
          <a:p>
            <a:pPr marL="457200" marR="0" lvl="0" indent="-317500" algn="l" rtl="0">
              <a:spcBef>
                <a:spcPts val="0"/>
              </a:spcBef>
              <a:spcAft>
                <a:spcPts val="0"/>
              </a:spcAft>
              <a:buClr>
                <a:schemeClr val="dk1"/>
              </a:buClr>
              <a:buSzPts val="275"/>
              <a:buFont typeface="Arial"/>
              <a:buChar char="●"/>
            </a:pPr>
            <a:r>
              <a:rPr lang="en-CA" sz="1100" b="0" i="0" u="none" strike="noStrike" cap="none" dirty="0">
                <a:solidFill>
                  <a:schemeClr val="dk1"/>
                </a:solidFill>
                <a:latin typeface="Arial"/>
                <a:ea typeface="Arial"/>
                <a:cs typeface="Arial"/>
                <a:sym typeface="Arial"/>
              </a:rPr>
              <a:t>There are </a:t>
            </a:r>
            <a:r>
              <a:rPr lang="en-CA" sz="1100" b="1" i="0" u="none" strike="noStrike" cap="none" dirty="0">
                <a:solidFill>
                  <a:schemeClr val="dk1"/>
                </a:solidFill>
                <a:latin typeface="Arial"/>
                <a:ea typeface="Arial"/>
                <a:cs typeface="Arial"/>
                <a:sym typeface="Arial"/>
              </a:rPr>
              <a:t>new architectures emerging</a:t>
            </a:r>
            <a:r>
              <a:rPr lang="en-CA" sz="1100" b="0" i="0" u="none" strike="noStrike" cap="none" dirty="0">
                <a:solidFill>
                  <a:schemeClr val="dk1"/>
                </a:solidFill>
                <a:latin typeface="Arial"/>
                <a:ea typeface="Arial"/>
                <a:cs typeface="Arial"/>
                <a:sym typeface="Arial"/>
              </a:rPr>
              <a:t> on top these </a:t>
            </a:r>
            <a:r>
              <a:rPr lang="en-CA" sz="1100" b="1" i="0" u="none" strike="noStrike" cap="none" dirty="0">
                <a:solidFill>
                  <a:schemeClr val="dk1"/>
                </a:solidFill>
                <a:latin typeface="Arial"/>
                <a:ea typeface="Arial"/>
                <a:cs typeface="Arial"/>
                <a:sym typeface="Arial"/>
              </a:rPr>
              <a:t>lightweight app servers </a:t>
            </a:r>
            <a:r>
              <a:rPr lang="en-CA" sz="1100" b="0" i="0" u="none" strike="noStrike" cap="none" dirty="0">
                <a:solidFill>
                  <a:schemeClr val="dk1"/>
                </a:solidFill>
                <a:latin typeface="Arial"/>
                <a:ea typeface="Arial"/>
                <a:cs typeface="Arial"/>
                <a:sym typeface="Arial"/>
              </a:rPr>
              <a:t>to address the </a:t>
            </a:r>
            <a:r>
              <a:rPr lang="en-CA" sz="1100" b="1" i="0" u="none" strike="noStrike" cap="none" dirty="0">
                <a:solidFill>
                  <a:schemeClr val="dk1"/>
                </a:solidFill>
                <a:latin typeface="Arial"/>
                <a:ea typeface="Arial"/>
                <a:cs typeface="Arial"/>
                <a:sym typeface="Arial"/>
              </a:rPr>
              <a:t>scale, speed and safety</a:t>
            </a:r>
            <a:r>
              <a:rPr lang="en-CA" sz="1100" b="0" i="0" u="none" strike="noStrike" cap="none" dirty="0">
                <a:solidFill>
                  <a:schemeClr val="dk1"/>
                </a:solidFill>
                <a:latin typeface="Arial"/>
                <a:ea typeface="Arial"/>
                <a:cs typeface="Arial"/>
                <a:sym typeface="Arial"/>
              </a:rPr>
              <a:t>:  new ways of tackling cloud scale and speed to market</a:t>
            </a:r>
            <a:r>
              <a:rPr lang="en-CA" sz="1100" b="1" i="0" u="none" strike="noStrike" cap="none" dirty="0">
                <a:solidFill>
                  <a:schemeClr val="dk1"/>
                </a:solidFill>
                <a:latin typeface="Arial"/>
                <a:ea typeface="Arial"/>
                <a:cs typeface="Arial"/>
                <a:sym typeface="Arial"/>
              </a:rPr>
              <a:t>.  </a:t>
            </a:r>
            <a:endParaRPr dirty="0"/>
          </a:p>
          <a:p>
            <a:pPr marL="457200" marR="0" lvl="0" indent="-317500" algn="l" rtl="0">
              <a:spcBef>
                <a:spcPts val="0"/>
              </a:spcBef>
              <a:spcAft>
                <a:spcPts val="0"/>
              </a:spcAft>
              <a:buClr>
                <a:schemeClr val="dk1"/>
              </a:buClr>
              <a:buSzPts val="275"/>
              <a:buFont typeface="Arial"/>
              <a:buChar char="●"/>
            </a:pPr>
            <a:r>
              <a:rPr lang="en-CA" sz="1100" b="0" i="0" u="none" strike="noStrike" cap="none" dirty="0">
                <a:solidFill>
                  <a:schemeClr val="dk1"/>
                </a:solidFill>
                <a:latin typeface="Arial"/>
                <a:ea typeface="Arial"/>
                <a:cs typeface="Arial"/>
                <a:sym typeface="Arial"/>
              </a:rPr>
              <a:t>These architectures </a:t>
            </a:r>
            <a:r>
              <a:rPr lang="en-CA" sz="1100" b="1" i="0" u="none" strike="noStrike" cap="none" dirty="0">
                <a:solidFill>
                  <a:schemeClr val="dk1"/>
                </a:solidFill>
                <a:latin typeface="Arial"/>
                <a:ea typeface="Arial"/>
                <a:cs typeface="Arial"/>
                <a:sym typeface="Arial"/>
              </a:rPr>
              <a:t>have emerged from the internet giants </a:t>
            </a:r>
            <a:r>
              <a:rPr lang="en-CA" sz="1100" b="0" i="0" u="none" strike="noStrike" cap="none" dirty="0">
                <a:solidFill>
                  <a:schemeClr val="dk1"/>
                </a:solidFill>
                <a:latin typeface="Arial"/>
                <a:ea typeface="Arial"/>
                <a:cs typeface="Arial"/>
                <a:sym typeface="Arial"/>
              </a:rPr>
              <a:t>as such an alternative:  </a:t>
            </a:r>
            <a:r>
              <a:rPr lang="en-CA" sz="1100" b="1" i="0" u="none" strike="noStrike" cap="none" dirty="0">
                <a:solidFill>
                  <a:schemeClr val="dk1"/>
                </a:solidFill>
                <a:latin typeface="Arial"/>
                <a:ea typeface="Arial"/>
                <a:cs typeface="Arial"/>
                <a:sym typeface="Arial"/>
              </a:rPr>
              <a:t>a change in culture, organization structure and technology </a:t>
            </a:r>
            <a:r>
              <a:rPr lang="en-CA" sz="1100" b="0" i="0" u="none" strike="noStrike" cap="none" dirty="0">
                <a:solidFill>
                  <a:schemeClr val="dk1"/>
                </a:solidFill>
                <a:latin typeface="Arial"/>
                <a:ea typeface="Arial"/>
                <a:cs typeface="Arial"/>
                <a:sym typeface="Arial"/>
              </a:rPr>
              <a:t>that allows teams to work more independently, and increase velocity.  It’s a key part of cloud-native applications, which we’ll talk about shortly.</a:t>
            </a:r>
            <a:endParaRPr dirty="0"/>
          </a:p>
          <a:p>
            <a:pPr marL="457200" marR="0" lvl="0" indent="-317500" algn="l" rtl="0">
              <a:spcBef>
                <a:spcPts val="0"/>
              </a:spcBef>
              <a:spcAft>
                <a:spcPts val="0"/>
              </a:spcAft>
              <a:buClr>
                <a:schemeClr val="dk1"/>
              </a:buClr>
              <a:buSzPts val="275"/>
              <a:buFont typeface="Arial"/>
              <a:buChar char="●"/>
            </a:pPr>
            <a:r>
              <a:rPr lang="en-CA" sz="1100" b="1" i="0" u="none" strike="noStrike" cap="none" dirty="0">
                <a:solidFill>
                  <a:schemeClr val="dk1"/>
                </a:solidFill>
                <a:latin typeface="Arial"/>
                <a:ea typeface="Arial"/>
                <a:cs typeface="Arial"/>
                <a:sym typeface="Arial"/>
              </a:rPr>
              <a:t>Microservices</a:t>
            </a:r>
            <a:r>
              <a:rPr lang="en-CA" sz="1100" b="0" i="0" u="none" strike="noStrike" cap="none" dirty="0">
                <a:solidFill>
                  <a:schemeClr val="dk1"/>
                </a:solidFill>
                <a:latin typeface="Arial"/>
                <a:ea typeface="Arial"/>
                <a:cs typeface="Arial"/>
                <a:sym typeface="Arial"/>
              </a:rPr>
              <a:t> are both a </a:t>
            </a:r>
            <a:r>
              <a:rPr lang="en-CA" sz="1100" b="1" i="0" u="none" strike="noStrike" cap="none" dirty="0">
                <a:solidFill>
                  <a:schemeClr val="dk1"/>
                </a:solidFill>
                <a:latin typeface="Arial"/>
                <a:ea typeface="Arial"/>
                <a:cs typeface="Arial"/>
                <a:sym typeface="Arial"/>
              </a:rPr>
              <a:t>cultural and organizational </a:t>
            </a:r>
            <a:r>
              <a:rPr lang="en-CA" sz="1100" b="0" i="0" u="none" strike="noStrike" cap="none" dirty="0">
                <a:solidFill>
                  <a:schemeClr val="dk1"/>
                </a:solidFill>
                <a:latin typeface="Arial"/>
                <a:ea typeface="Arial"/>
                <a:cs typeface="Arial"/>
                <a:sym typeface="Arial"/>
              </a:rPr>
              <a:t>change as a change in how we </a:t>
            </a:r>
            <a:r>
              <a:rPr lang="en-CA" sz="1100" b="1" i="0" u="none" strike="noStrike" cap="none" dirty="0">
                <a:solidFill>
                  <a:schemeClr val="dk1"/>
                </a:solidFill>
                <a:latin typeface="Arial"/>
                <a:ea typeface="Arial"/>
                <a:cs typeface="Arial"/>
                <a:sym typeface="Arial"/>
              </a:rPr>
              <a:t>design and implement systems</a:t>
            </a:r>
            <a:r>
              <a:rPr lang="en-CA" sz="1100" b="0" i="0" u="none" strike="noStrike" cap="none" dirty="0">
                <a:solidFill>
                  <a:schemeClr val="dk1"/>
                </a:solidFill>
                <a:latin typeface="Arial"/>
                <a:ea typeface="Arial"/>
                <a:cs typeface="Arial"/>
                <a:sym typeface="Arial"/>
              </a:rPr>
              <a:t>.</a:t>
            </a:r>
            <a:endParaRPr dirty="0"/>
          </a:p>
          <a:p>
            <a:pPr marL="457200" marR="0" lvl="0" indent="-317500" algn="l" rtl="0">
              <a:spcBef>
                <a:spcPts val="0"/>
              </a:spcBef>
              <a:spcAft>
                <a:spcPts val="0"/>
              </a:spcAft>
              <a:buClr>
                <a:schemeClr val="dk1"/>
              </a:buClr>
              <a:buSzPts val="275"/>
              <a:buFont typeface="Arial"/>
              <a:buChar char="●"/>
            </a:pPr>
            <a:r>
              <a:rPr lang="en-CA" sz="1100" b="1" i="0" u="none" strike="noStrike" cap="none" dirty="0">
                <a:solidFill>
                  <a:schemeClr val="dk1"/>
                </a:solidFill>
                <a:latin typeface="Arial"/>
                <a:ea typeface="Arial"/>
                <a:cs typeface="Arial"/>
                <a:sym typeface="Arial"/>
              </a:rPr>
              <a:t>If running a busy restaurant i</a:t>
            </a:r>
            <a:r>
              <a:rPr lang="en-CA" sz="1100" b="0" i="0" u="none" strike="noStrike" cap="none" dirty="0">
                <a:solidFill>
                  <a:schemeClr val="dk1"/>
                </a:solidFill>
                <a:latin typeface="Arial"/>
                <a:ea typeface="Arial"/>
                <a:cs typeface="Arial"/>
                <a:sym typeface="Arial"/>
              </a:rPr>
              <a:t>s like producing software, restaurants can’t deal with the “Friday night rush” simply by calling in more cooks, kitchen staff, and waiters. They only have the existing capacity their kitchen facilities allow them..  </a:t>
            </a:r>
            <a:r>
              <a:rPr lang="en-CA" sz="1100" b="1" i="0" u="none" strike="noStrike" cap="none" dirty="0">
                <a:solidFill>
                  <a:schemeClr val="dk1"/>
                </a:solidFill>
                <a:latin typeface="Arial"/>
                <a:ea typeface="Arial"/>
                <a:cs typeface="Arial"/>
                <a:sym typeface="Arial"/>
              </a:rPr>
              <a:t>adding more people to a small kitchen actually makes it worse</a:t>
            </a:r>
            <a:r>
              <a:rPr lang="en-CA" sz="1100" b="0" i="0" u="none" strike="noStrike" cap="none" dirty="0">
                <a:solidFill>
                  <a:schemeClr val="dk1"/>
                </a:solidFill>
                <a:latin typeface="Arial"/>
                <a:ea typeface="Arial"/>
                <a:cs typeface="Arial"/>
                <a:sym typeface="Arial"/>
              </a:rPr>
              <a:t>:  people start </a:t>
            </a:r>
            <a:r>
              <a:rPr lang="en-CA" sz="1100" b="1" i="0" u="none" strike="noStrike" cap="none" dirty="0">
                <a:solidFill>
                  <a:schemeClr val="dk1"/>
                </a:solidFill>
                <a:latin typeface="Arial"/>
                <a:ea typeface="Arial"/>
                <a:cs typeface="Arial"/>
                <a:sym typeface="Arial"/>
              </a:rPr>
              <a:t>tripping</a:t>
            </a:r>
            <a:r>
              <a:rPr lang="en-CA" sz="1100" b="0" i="0" u="none" strike="noStrike" cap="none" dirty="0">
                <a:solidFill>
                  <a:schemeClr val="dk1"/>
                </a:solidFill>
                <a:latin typeface="Arial"/>
                <a:ea typeface="Arial"/>
                <a:cs typeface="Arial"/>
                <a:sym typeface="Arial"/>
              </a:rPr>
              <a:t> over each other due </a:t>
            </a:r>
            <a:r>
              <a:rPr lang="en-CA" sz="1100" b="1" i="0" u="none" strike="noStrike" cap="none" dirty="0">
                <a:solidFill>
                  <a:schemeClr val="dk1"/>
                </a:solidFill>
                <a:latin typeface="Arial"/>
                <a:ea typeface="Arial"/>
                <a:cs typeface="Arial"/>
                <a:sym typeface="Arial"/>
              </a:rPr>
              <a:t>to lack of space, sharing tools</a:t>
            </a:r>
            <a:r>
              <a:rPr lang="en-CA" sz="1100" b="0" i="0" u="none" strike="noStrike" cap="none" dirty="0">
                <a:solidFill>
                  <a:schemeClr val="dk1"/>
                </a:solidFill>
                <a:latin typeface="Arial"/>
                <a:ea typeface="Arial"/>
                <a:cs typeface="Arial"/>
                <a:sym typeface="Arial"/>
              </a:rPr>
              <a:t>, and being forced to coordinate under pressure.  </a:t>
            </a:r>
            <a:r>
              <a:rPr lang="en-CA" sz="1100" b="1" i="0" u="none" strike="noStrike" cap="none" dirty="0">
                <a:solidFill>
                  <a:schemeClr val="dk1"/>
                </a:solidFill>
                <a:latin typeface="Arial"/>
                <a:ea typeface="Arial"/>
                <a:cs typeface="Arial"/>
                <a:sym typeface="Arial"/>
              </a:rPr>
              <a:t>Similarly with waitstaff.</a:t>
            </a:r>
            <a:endParaRPr dirty="0"/>
          </a:p>
          <a:p>
            <a:pPr marL="457200" marR="0" lvl="0" indent="-317500" algn="l" rtl="0">
              <a:spcBef>
                <a:spcPts val="0"/>
              </a:spcBef>
              <a:spcAft>
                <a:spcPts val="0"/>
              </a:spcAft>
              <a:buClr>
                <a:schemeClr val="dk1"/>
              </a:buClr>
              <a:buSzPts val="275"/>
              <a:buFont typeface="Arial"/>
              <a:buChar char="●"/>
            </a:pPr>
            <a:r>
              <a:rPr lang="en-CA" sz="1100" b="0" i="0" u="none" strike="noStrike" cap="none" dirty="0">
                <a:solidFill>
                  <a:schemeClr val="dk1"/>
                </a:solidFill>
                <a:latin typeface="Arial"/>
                <a:ea typeface="Arial"/>
                <a:cs typeface="Arial"/>
                <a:sym typeface="Arial"/>
              </a:rPr>
              <a:t>If restaurants had a </a:t>
            </a:r>
            <a:r>
              <a:rPr lang="en-CA" sz="1100" b="1" i="0" u="none" strike="noStrike" cap="none" dirty="0">
                <a:solidFill>
                  <a:schemeClr val="dk1"/>
                </a:solidFill>
                <a:latin typeface="Arial"/>
                <a:ea typeface="Arial"/>
                <a:cs typeface="Arial"/>
                <a:sym typeface="Arial"/>
              </a:rPr>
              <a:t>magic button </a:t>
            </a:r>
            <a:r>
              <a:rPr lang="en-CA" sz="1100" b="0" i="0" u="none" strike="noStrike" cap="none" dirty="0">
                <a:solidFill>
                  <a:schemeClr val="dk1"/>
                </a:solidFill>
                <a:latin typeface="Arial"/>
                <a:ea typeface="Arial"/>
                <a:cs typeface="Arial"/>
                <a:sym typeface="Arial"/>
              </a:rPr>
              <a:t>that would allow them to </a:t>
            </a:r>
            <a:r>
              <a:rPr lang="en-CA" sz="1100" b="1" i="0" u="none" strike="noStrike" cap="none" dirty="0">
                <a:solidFill>
                  <a:schemeClr val="dk1"/>
                </a:solidFill>
                <a:latin typeface="Arial"/>
                <a:ea typeface="Arial"/>
                <a:cs typeface="Arial"/>
                <a:sym typeface="Arial"/>
              </a:rPr>
              <a:t>instantly provision a whole new restaurant </a:t>
            </a:r>
            <a:r>
              <a:rPr lang="en-CA" sz="1100" b="0" i="0" u="none" strike="noStrike" cap="none" dirty="0">
                <a:solidFill>
                  <a:schemeClr val="dk1"/>
                </a:solidFill>
                <a:latin typeface="Arial"/>
                <a:ea typeface="Arial"/>
                <a:cs typeface="Arial"/>
                <a:sym typeface="Arial"/>
              </a:rPr>
              <a:t>next door ready to go, with </a:t>
            </a:r>
            <a:r>
              <a:rPr lang="en-CA" sz="1100" b="1" i="0" u="none" strike="noStrike" cap="none" dirty="0">
                <a:solidFill>
                  <a:schemeClr val="dk1"/>
                </a:solidFill>
                <a:latin typeface="Arial"/>
                <a:ea typeface="Arial"/>
                <a:cs typeface="Arial"/>
                <a:sym typeface="Arial"/>
              </a:rPr>
              <a:t>no wait for construction time and building permits</a:t>
            </a:r>
            <a:r>
              <a:rPr lang="en-CA" sz="1100" b="0" i="0" u="none" strike="noStrike" cap="none" dirty="0">
                <a:solidFill>
                  <a:schemeClr val="dk1"/>
                </a:solidFill>
                <a:latin typeface="Arial"/>
                <a:ea typeface="Arial"/>
                <a:cs typeface="Arial"/>
                <a:sym typeface="Arial"/>
              </a:rPr>
              <a:t>, then presto!   </a:t>
            </a:r>
            <a:endParaRPr dirty="0"/>
          </a:p>
          <a:p>
            <a:pPr marL="457200" marR="0" lvl="0" indent="-317500" algn="l" rtl="0">
              <a:spcBef>
                <a:spcPts val="0"/>
              </a:spcBef>
              <a:spcAft>
                <a:spcPts val="0"/>
              </a:spcAft>
              <a:buClr>
                <a:schemeClr val="dk1"/>
              </a:buClr>
              <a:buSzPts val="275"/>
              <a:buFont typeface="Arial"/>
              <a:buChar char="●"/>
            </a:pPr>
            <a:r>
              <a:rPr lang="en-CA" sz="1100" b="0" i="0" u="none" strike="noStrike" cap="none" dirty="0">
                <a:solidFill>
                  <a:schemeClr val="dk1"/>
                </a:solidFill>
                <a:latin typeface="Arial"/>
                <a:ea typeface="Arial"/>
                <a:cs typeface="Arial"/>
                <a:sym typeface="Arial"/>
              </a:rPr>
              <a:t>Suddenly adding more people equals making food faster, and servicing a rush of customers without blinking.</a:t>
            </a:r>
            <a:endParaRPr dirty="0"/>
          </a:p>
          <a:p>
            <a:pPr marL="457200" marR="0" lvl="0" indent="-228600" algn="l" rtl="0">
              <a:spcBef>
                <a:spcPts val="0"/>
              </a:spcBef>
              <a:spcAft>
                <a:spcPts val="0"/>
              </a:spcAft>
              <a:buClr>
                <a:schemeClr val="dk1"/>
              </a:buClr>
              <a:buSzPts val="1400"/>
              <a:buFont typeface="Arial"/>
              <a:buNone/>
            </a:pPr>
            <a:endParaRPr sz="1100" b="0" i="0" u="none" strike="noStrike" cap="none" dirty="0">
              <a:solidFill>
                <a:schemeClr val="dk1"/>
              </a:solidFill>
              <a:latin typeface="Arial"/>
              <a:ea typeface="Arial"/>
              <a:cs typeface="Arial"/>
              <a:sym typeface="Arial"/>
            </a:endParaRPr>
          </a:p>
          <a:p>
            <a:pPr marL="457200" marR="0" lvl="0" indent="-317500" algn="l" rtl="0">
              <a:spcBef>
                <a:spcPts val="0"/>
              </a:spcBef>
              <a:spcAft>
                <a:spcPts val="0"/>
              </a:spcAft>
              <a:buClr>
                <a:schemeClr val="dk1"/>
              </a:buClr>
              <a:buSzPts val="275"/>
              <a:buFont typeface="Arial"/>
              <a:buChar char="●"/>
            </a:pPr>
            <a:r>
              <a:rPr lang="en-CA" sz="1100" b="1" i="0" u="none" strike="noStrike" cap="none" dirty="0">
                <a:solidFill>
                  <a:schemeClr val="dk1"/>
                </a:solidFill>
                <a:latin typeface="Arial"/>
                <a:ea typeface="Arial"/>
                <a:cs typeface="Arial"/>
                <a:sym typeface="Arial"/>
              </a:rPr>
              <a:t>In a cloud world,  each team gets it’s own “restaurant”, which can be de/provisioned instantly as needed.</a:t>
            </a:r>
            <a:endParaRPr dirty="0"/>
          </a:p>
          <a:p>
            <a:pPr marL="0" marR="0" lvl="0" indent="0" algn="l" rtl="0">
              <a:spcBef>
                <a:spcPts val="0"/>
              </a:spcBef>
              <a:spcAft>
                <a:spcPts val="0"/>
              </a:spcAft>
              <a:buClr>
                <a:schemeClr val="dk1"/>
              </a:buClr>
              <a:buSzPts val="1400"/>
              <a:buFont typeface="Arial"/>
              <a:buNone/>
            </a:pPr>
            <a:endParaRPr sz="11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Shape 16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17500" algn="l" rtl="0">
              <a:spcBef>
                <a:spcPts val="0"/>
              </a:spcBef>
              <a:spcAft>
                <a:spcPts val="0"/>
              </a:spcAft>
              <a:buClr>
                <a:schemeClr val="dk1"/>
              </a:buClr>
              <a:buSzPts val="1400"/>
              <a:buFont typeface="Arial"/>
              <a:buNone/>
            </a:pPr>
            <a:r>
              <a:rPr lang="en-CA" sz="1100" b="1" i="0" u="none" strike="noStrike" cap="none">
                <a:solidFill>
                  <a:schemeClr val="dk1"/>
                </a:solidFill>
                <a:latin typeface="Arial"/>
                <a:ea typeface="Arial"/>
                <a:cs typeface="Arial"/>
                <a:sym typeface="Arial"/>
              </a:rPr>
              <a:t>Let’s say we have 4 different types </a:t>
            </a:r>
            <a:r>
              <a:rPr lang="en-CA" sz="1100" b="0" i="0" u="none" strike="noStrike" cap="none">
                <a:solidFill>
                  <a:schemeClr val="dk1"/>
                </a:solidFill>
                <a:latin typeface="Arial"/>
                <a:ea typeface="Arial"/>
                <a:cs typeface="Arial"/>
                <a:sym typeface="Arial"/>
              </a:rPr>
              <a:t>of applications we need to build and run them on traditional approach &amp; platform.  We would be running them on one server so </a:t>
            </a:r>
            <a:r>
              <a:rPr lang="en-CA" sz="1100" b="1" i="0" u="none" strike="noStrike" cap="none">
                <a:solidFill>
                  <a:schemeClr val="dk1"/>
                </a:solidFill>
                <a:latin typeface="Arial"/>
                <a:ea typeface="Arial"/>
                <a:cs typeface="Arial"/>
                <a:sym typeface="Arial"/>
              </a:rPr>
              <a:t>forced to make a technology choice</a:t>
            </a:r>
            <a:r>
              <a:rPr lang="en-CA" sz="1100" b="0" i="0" u="none" strike="noStrike" cap="none">
                <a:solidFill>
                  <a:schemeClr val="dk1"/>
                </a:solidFill>
                <a:latin typeface="Arial"/>
                <a:ea typeface="Arial"/>
                <a:cs typeface="Arial"/>
                <a:sym typeface="Arial"/>
              </a:rPr>
              <a:t>. No one technology is the best for everything, right? One language right, but .</a:t>
            </a:r>
            <a:r>
              <a:rPr lang="en-CA" sz="1100" b="1" i="0" u="none" strike="noStrike" cap="none">
                <a:solidFill>
                  <a:schemeClr val="dk1"/>
                </a:solidFill>
                <a:latin typeface="Arial"/>
                <a:ea typeface="Arial"/>
                <a:cs typeface="Arial"/>
                <a:sym typeface="Arial"/>
              </a:rPr>
              <a:t>NET</a:t>
            </a:r>
            <a:r>
              <a:rPr lang="en-CA" sz="1100" b="0" i="0" u="none" strike="noStrike" cap="none">
                <a:solidFill>
                  <a:schemeClr val="dk1"/>
                </a:solidFill>
                <a:latin typeface="Arial"/>
                <a:ea typeface="Arial"/>
                <a:cs typeface="Arial"/>
                <a:sym typeface="Arial"/>
              </a:rPr>
              <a:t> might be better for </a:t>
            </a:r>
            <a:r>
              <a:rPr lang="en-CA" sz="1100" b="1" i="0" u="none" strike="noStrike" cap="none">
                <a:solidFill>
                  <a:schemeClr val="dk1"/>
                </a:solidFill>
                <a:latin typeface="Arial"/>
                <a:ea typeface="Arial"/>
                <a:cs typeface="Arial"/>
                <a:sym typeface="Arial"/>
              </a:rPr>
              <a:t>GUIs</a:t>
            </a:r>
            <a:r>
              <a:rPr lang="en-CA" sz="1100" b="0" i="0" u="none" strike="noStrike" cap="none">
                <a:solidFill>
                  <a:schemeClr val="dk1"/>
                </a:solidFill>
                <a:latin typeface="Arial"/>
                <a:ea typeface="Arial"/>
                <a:cs typeface="Arial"/>
                <a:sym typeface="Arial"/>
              </a:rPr>
              <a:t> based apps and </a:t>
            </a:r>
            <a:r>
              <a:rPr lang="en-CA" sz="1100" b="1" i="0" u="none" strike="noStrike" cap="none">
                <a:solidFill>
                  <a:schemeClr val="dk1"/>
                </a:solidFill>
                <a:latin typeface="Arial"/>
                <a:ea typeface="Arial"/>
                <a:cs typeface="Arial"/>
                <a:sym typeface="Arial"/>
              </a:rPr>
              <a:t>JAVA</a:t>
            </a:r>
            <a:r>
              <a:rPr lang="en-CA" sz="1100" b="0" i="0" u="none" strike="noStrike" cap="none">
                <a:solidFill>
                  <a:schemeClr val="dk1"/>
                </a:solidFill>
                <a:latin typeface="Arial"/>
                <a:ea typeface="Arial"/>
                <a:cs typeface="Arial"/>
                <a:sym typeface="Arial"/>
              </a:rPr>
              <a:t> might be better for building back end </a:t>
            </a:r>
            <a:r>
              <a:rPr lang="en-CA" sz="1100" b="1" i="0" u="none" strike="noStrike" cap="none">
                <a:solidFill>
                  <a:schemeClr val="dk1"/>
                </a:solidFill>
                <a:latin typeface="Arial"/>
                <a:ea typeface="Arial"/>
                <a:cs typeface="Arial"/>
                <a:sym typeface="Arial"/>
              </a:rPr>
              <a:t>heavy transactional and high performing systems</a:t>
            </a:r>
            <a:r>
              <a:rPr lang="en-CA" sz="1100" b="0" i="0" u="none" strike="noStrike" cap="none">
                <a:solidFill>
                  <a:schemeClr val="dk1"/>
                </a:solidFill>
                <a:latin typeface="Arial"/>
                <a:ea typeface="Arial"/>
                <a:cs typeface="Arial"/>
                <a:sym typeface="Arial"/>
              </a:rPr>
              <a:t> </a:t>
            </a:r>
            <a:endParaRPr/>
          </a:p>
          <a:p>
            <a:pPr marL="457200" marR="0" lvl="0" indent="-317500" algn="l" rtl="0">
              <a:spcBef>
                <a:spcPts val="0"/>
              </a:spcBef>
              <a:spcAft>
                <a:spcPts val="0"/>
              </a:spcAft>
              <a:buClr>
                <a:schemeClr val="dk1"/>
              </a:buClr>
              <a:buSzPts val="1400"/>
              <a:buFont typeface="Arial"/>
              <a:buNone/>
            </a:pPr>
            <a:r>
              <a:rPr lang="en-CA" sz="1100" b="0" i="0" u="none" strike="noStrike" cap="none">
                <a:solidFill>
                  <a:schemeClr val="dk1"/>
                </a:solidFill>
                <a:latin typeface="Arial"/>
                <a:ea typeface="Arial"/>
                <a:cs typeface="Arial"/>
                <a:sym typeface="Arial"/>
              </a:rPr>
              <a:t>Suddenly there is a need to increase capacity. How we would do this using traditional approach? How we would scale this system?</a:t>
            </a:r>
            <a:endParaRPr/>
          </a:p>
          <a:p>
            <a:pPr marL="173079" marR="0" lvl="0" indent="-173079" algn="l" rtl="0">
              <a:spcBef>
                <a:spcPts val="0"/>
              </a:spcBef>
              <a:spcAft>
                <a:spcPts val="0"/>
              </a:spcAft>
              <a:buClr>
                <a:schemeClr val="dk1"/>
              </a:buClr>
              <a:buSzPts val="1400"/>
              <a:buFont typeface="Arial"/>
              <a:buChar char="•"/>
            </a:pPr>
            <a:r>
              <a:rPr lang="en-CA" sz="1100" b="0" i="0" u="none" strike="noStrike" cap="none">
                <a:solidFill>
                  <a:schemeClr val="dk1"/>
                </a:solidFill>
                <a:latin typeface="Arial"/>
                <a:ea typeface="Arial"/>
                <a:cs typeface="Arial"/>
                <a:sym typeface="Arial"/>
              </a:rPr>
              <a:t>But what if </a:t>
            </a:r>
            <a:r>
              <a:rPr lang="en-CA" sz="1100" b="1" i="0" u="none" strike="noStrike" cap="none">
                <a:solidFill>
                  <a:schemeClr val="dk1"/>
                </a:solidFill>
                <a:latin typeface="Arial"/>
                <a:ea typeface="Arial"/>
                <a:cs typeface="Arial"/>
                <a:sym typeface="Arial"/>
              </a:rPr>
              <a:t>different parts of a monolithic </a:t>
            </a:r>
            <a:r>
              <a:rPr lang="en-CA" sz="1100" b="0" i="0" u="none" strike="noStrike" cap="none">
                <a:solidFill>
                  <a:schemeClr val="dk1"/>
                </a:solidFill>
                <a:latin typeface="Arial"/>
                <a:ea typeface="Arial"/>
                <a:cs typeface="Arial"/>
                <a:sym typeface="Arial"/>
              </a:rPr>
              <a:t>application have </a:t>
            </a:r>
            <a:r>
              <a:rPr lang="en-CA" sz="1100" b="1" i="0" u="none" strike="noStrike" cap="none">
                <a:solidFill>
                  <a:schemeClr val="dk1"/>
                </a:solidFill>
                <a:latin typeface="Arial"/>
                <a:ea typeface="Arial"/>
                <a:cs typeface="Arial"/>
                <a:sym typeface="Arial"/>
              </a:rPr>
              <a:t>different scale characteristics? &lt;CLICK X4 to build text&gt; ROS</a:t>
            </a:r>
            <a:endParaRPr/>
          </a:p>
          <a:p>
            <a:pPr marL="173079" marR="0" lvl="0" indent="-173079" algn="l" rtl="0">
              <a:spcBef>
                <a:spcPts val="0"/>
              </a:spcBef>
              <a:spcAft>
                <a:spcPts val="0"/>
              </a:spcAft>
              <a:buClr>
                <a:schemeClr val="dk1"/>
              </a:buClr>
              <a:buSzPts val="1400"/>
              <a:buFont typeface="Arial"/>
              <a:buChar char="•"/>
            </a:pPr>
            <a:r>
              <a:rPr lang="en-CA" sz="1100" b="1" i="0" u="none" strike="noStrike" cap="none">
                <a:solidFill>
                  <a:schemeClr val="dk1"/>
                </a:solidFill>
                <a:latin typeface="Arial"/>
                <a:ea typeface="Arial"/>
                <a:cs typeface="Arial"/>
                <a:sym typeface="Arial"/>
              </a:rPr>
              <a:t>Some apps</a:t>
            </a:r>
            <a:r>
              <a:rPr lang="en-CA" sz="1100" b="0" i="0" u="none" strike="noStrike" cap="none">
                <a:solidFill>
                  <a:schemeClr val="dk1"/>
                </a:solidFill>
                <a:latin typeface="Arial"/>
                <a:ea typeface="Arial"/>
                <a:cs typeface="Arial"/>
                <a:sym typeface="Arial"/>
              </a:rPr>
              <a:t> need </a:t>
            </a:r>
            <a:r>
              <a:rPr lang="en-CA" sz="1100" b="1" i="0" u="none" strike="noStrike" cap="none">
                <a:solidFill>
                  <a:schemeClr val="dk1"/>
                </a:solidFill>
                <a:latin typeface="Arial"/>
                <a:ea typeface="Arial"/>
                <a:cs typeface="Arial"/>
                <a:sym typeface="Arial"/>
              </a:rPr>
              <a:t>more CPU </a:t>
            </a:r>
            <a:r>
              <a:rPr lang="en-CA" sz="1100" b="0" i="0" u="none" strike="noStrike" cap="none">
                <a:solidFill>
                  <a:schemeClr val="dk1"/>
                </a:solidFill>
                <a:latin typeface="Arial"/>
                <a:ea typeface="Arial"/>
                <a:cs typeface="Arial"/>
                <a:sym typeface="Arial"/>
              </a:rPr>
              <a:t>power and some need </a:t>
            </a:r>
            <a:r>
              <a:rPr lang="en-CA" sz="1100" b="1" i="0" u="none" strike="noStrike" cap="none">
                <a:solidFill>
                  <a:schemeClr val="dk1"/>
                </a:solidFill>
                <a:latin typeface="Arial"/>
                <a:ea typeface="Arial"/>
                <a:cs typeface="Arial"/>
                <a:sym typeface="Arial"/>
              </a:rPr>
              <a:t>more Memory</a:t>
            </a:r>
            <a:endParaRPr/>
          </a:p>
          <a:p>
            <a:pPr marL="173079" marR="0" lvl="0" indent="-173079" algn="l" rtl="0">
              <a:spcBef>
                <a:spcPts val="0"/>
              </a:spcBef>
              <a:spcAft>
                <a:spcPts val="0"/>
              </a:spcAft>
              <a:buClr>
                <a:schemeClr val="dk1"/>
              </a:buClr>
              <a:buSzPts val="1400"/>
              <a:buFont typeface="Arial"/>
              <a:buChar char="•"/>
            </a:pPr>
            <a:r>
              <a:rPr lang="en-CA" sz="1100" b="1" i="0" u="none" strike="noStrike" cap="none">
                <a:solidFill>
                  <a:schemeClr val="dk1"/>
                </a:solidFill>
                <a:latin typeface="Arial"/>
                <a:ea typeface="Arial"/>
                <a:cs typeface="Arial"/>
                <a:sym typeface="Arial"/>
              </a:rPr>
              <a:t>&lt;CICK 2X to build scale&gt;</a:t>
            </a:r>
            <a:endParaRPr/>
          </a:p>
          <a:p>
            <a:pPr marL="173079" marR="0" lvl="0" indent="-173079" algn="l" rtl="0">
              <a:spcBef>
                <a:spcPts val="0"/>
              </a:spcBef>
              <a:spcAft>
                <a:spcPts val="0"/>
              </a:spcAft>
              <a:buClr>
                <a:schemeClr val="dk1"/>
              </a:buClr>
              <a:buSzPts val="1400"/>
              <a:buFont typeface="Arial"/>
              <a:buChar char="•"/>
            </a:pPr>
            <a:r>
              <a:rPr lang="en-CA" sz="1100" b="0" i="0" u="none" strike="noStrike" cap="none">
                <a:solidFill>
                  <a:schemeClr val="dk1"/>
                </a:solidFill>
                <a:latin typeface="Arial"/>
                <a:ea typeface="Arial"/>
                <a:cs typeface="Arial"/>
                <a:sym typeface="Arial"/>
              </a:rPr>
              <a:t>But </a:t>
            </a:r>
            <a:r>
              <a:rPr lang="en-CA" sz="1100" b="1" i="0" u="none" strike="noStrike" cap="none">
                <a:solidFill>
                  <a:schemeClr val="dk1"/>
                </a:solidFill>
                <a:latin typeface="Arial"/>
                <a:ea typeface="Arial"/>
                <a:cs typeface="Arial"/>
                <a:sym typeface="Arial"/>
              </a:rPr>
              <a:t>with monoliths, it is all or none</a:t>
            </a:r>
            <a:r>
              <a:rPr lang="en-CA" sz="1100" b="0" i="0" u="none" strike="noStrike" cap="none">
                <a:solidFill>
                  <a:schemeClr val="dk1"/>
                </a:solidFill>
                <a:latin typeface="Arial"/>
                <a:ea typeface="Arial"/>
                <a:cs typeface="Arial"/>
                <a:sym typeface="Arial"/>
              </a:rPr>
              <a:t>, more often then not apps are </a:t>
            </a:r>
            <a:r>
              <a:rPr lang="en-CA" sz="1100" b="1" i="0" u="none" strike="noStrike" cap="none">
                <a:solidFill>
                  <a:schemeClr val="dk1"/>
                </a:solidFill>
                <a:latin typeface="Arial"/>
                <a:ea typeface="Arial"/>
                <a:cs typeface="Arial"/>
                <a:sym typeface="Arial"/>
              </a:rPr>
              <a:t>competing for resources </a:t>
            </a:r>
            <a:endParaRPr/>
          </a:p>
          <a:p>
            <a:pPr marL="173079" marR="0" lvl="0" indent="-173079" algn="l" rtl="0">
              <a:spcBef>
                <a:spcPts val="0"/>
              </a:spcBef>
              <a:spcAft>
                <a:spcPts val="0"/>
              </a:spcAft>
              <a:buClr>
                <a:schemeClr val="dk1"/>
              </a:buClr>
              <a:buSzPts val="1400"/>
              <a:buFont typeface="Arial"/>
              <a:buChar char="•"/>
            </a:pPr>
            <a:r>
              <a:rPr lang="en-CA" sz="1100" b="1" i="0" u="none" strike="noStrike" cap="none">
                <a:solidFill>
                  <a:schemeClr val="dk1"/>
                </a:solidFill>
                <a:latin typeface="Arial"/>
                <a:ea typeface="Arial"/>
                <a:cs typeface="Arial"/>
                <a:sym typeface="Arial"/>
              </a:rPr>
              <a:t>Scaling out monolithic </a:t>
            </a:r>
            <a:r>
              <a:rPr lang="en-CA" sz="1100" b="0" i="0" u="none" strike="noStrike" cap="none">
                <a:solidFill>
                  <a:schemeClr val="dk1"/>
                </a:solidFill>
                <a:latin typeface="Arial"/>
                <a:ea typeface="Arial"/>
                <a:cs typeface="Arial"/>
                <a:sym typeface="Arial"/>
              </a:rPr>
              <a:t>applications is difficult and can be </a:t>
            </a:r>
            <a:r>
              <a:rPr lang="en-CA" sz="1100" b="1" i="0" u="sng" strike="noStrike" cap="none">
                <a:solidFill>
                  <a:schemeClr val="dk1"/>
                </a:solidFill>
                <a:latin typeface="Arial"/>
                <a:ea typeface="Arial"/>
                <a:cs typeface="Arial"/>
                <a:sym typeface="Arial"/>
              </a:rPr>
              <a:t>wasteful</a:t>
            </a:r>
            <a:r>
              <a:rPr lang="en-CA" sz="1100" b="0" i="0" u="none" strike="noStrike" cap="none">
                <a:solidFill>
                  <a:schemeClr val="dk1"/>
                </a:solidFill>
                <a:latin typeface="Arial"/>
                <a:ea typeface="Arial"/>
                <a:cs typeface="Arial"/>
                <a:sym typeface="Arial"/>
              </a:rPr>
              <a:t> in terms of resource usage </a:t>
            </a:r>
            <a:endParaRPr/>
          </a:p>
          <a:p>
            <a:pPr marL="173079" marR="0" lvl="0" indent="-84178"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 – Title">
  <p:cSld name="0 – Title">
    <p:bg>
      <p:bgPr>
        <a:solidFill>
          <a:schemeClr val="lt2"/>
        </a:solidFill>
        <a:effectLst/>
      </p:bgPr>
    </p:bg>
    <p:spTree>
      <p:nvGrpSpPr>
        <p:cNvPr id="1" name="Shape 6"/>
        <p:cNvGrpSpPr/>
        <p:nvPr/>
      </p:nvGrpSpPr>
      <p:grpSpPr>
        <a:xfrm>
          <a:off x="0" y="0"/>
          <a:ext cx="0" cy="0"/>
          <a:chOff x="0" y="0"/>
          <a:chExt cx="0" cy="0"/>
        </a:xfrm>
      </p:grpSpPr>
      <p:pic>
        <p:nvPicPr>
          <p:cNvPr id="7" name="Shape 7" descr="IMG_0276.jpg"/>
          <p:cNvPicPr preferRelativeResize="0"/>
          <p:nvPr/>
        </p:nvPicPr>
        <p:blipFill rotWithShape="1">
          <a:blip r:embed="rId2">
            <a:alphaModFix/>
          </a:blip>
          <a:srcRect l="-1871" t="8284" r="9671" b="8284"/>
          <a:stretch/>
        </p:blipFill>
        <p:spPr>
          <a:xfrm>
            <a:off x="614426" y="0"/>
            <a:ext cx="8529600" cy="5143500"/>
          </a:xfrm>
          <a:prstGeom prst="rect">
            <a:avLst/>
          </a:prstGeom>
          <a:noFill/>
          <a:ln>
            <a:noFill/>
          </a:ln>
        </p:spPr>
      </p:pic>
      <p:sp>
        <p:nvSpPr>
          <p:cNvPr id="8" name="Shape 8"/>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9DBD6"/>
              </a:solidFill>
              <a:latin typeface="Arial"/>
              <a:ea typeface="Arial"/>
              <a:cs typeface="Arial"/>
              <a:sym typeface="Arial"/>
            </a:endParaRPr>
          </a:p>
        </p:txBody>
      </p:sp>
      <p:cxnSp>
        <p:nvCxnSpPr>
          <p:cNvPr id="9" name="Shape 9"/>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10" name="Shape 10"/>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a:endParaRPr/>
          </a:p>
        </p:txBody>
      </p:sp>
      <p:sp>
        <p:nvSpPr>
          <p:cNvPr id="11" name="Shape 11"/>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dk1"/>
              </a:buClr>
              <a:buSzPts val="600"/>
              <a:buFont typeface="Proxima Nova"/>
              <a:buNone/>
            </a:pPr>
            <a:r>
              <a:rPr lang="en-CA" sz="600" b="0" i="0" u="none" strike="noStrike" cap="none">
                <a:solidFill>
                  <a:schemeClr val="dk1"/>
                </a:solidFill>
                <a:latin typeface="Proxima Nova"/>
                <a:ea typeface="Proxima Nova"/>
                <a:cs typeface="Proxima Nova"/>
                <a:sym typeface="Proxima Nova"/>
              </a:rPr>
              <a:t>© Copyright 2017 Pivotal Software, Inc. All rights Reserved. Version 1.0</a:t>
            </a:r>
            <a:endParaRPr sz="600" b="0" i="0" u="none" strike="noStrike" cap="none">
              <a:solidFill>
                <a:schemeClr val="dk1"/>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chemeClr val="dk1"/>
              </a:solidFill>
              <a:latin typeface="Proxima Nova"/>
              <a:ea typeface="Proxima Nova"/>
              <a:cs typeface="Proxima Nova"/>
              <a:sym typeface="Proxima Nova"/>
            </a:endParaRPr>
          </a:p>
        </p:txBody>
      </p:sp>
      <p:grpSp>
        <p:nvGrpSpPr>
          <p:cNvPr id="12" name="Shape 12"/>
          <p:cNvGrpSpPr/>
          <p:nvPr/>
        </p:nvGrpSpPr>
        <p:grpSpPr>
          <a:xfrm>
            <a:off x="634507" y="819388"/>
            <a:ext cx="1337013" cy="313170"/>
            <a:chOff x="1841475" y="2392725"/>
            <a:chExt cx="3928925" cy="920275"/>
          </a:xfrm>
        </p:grpSpPr>
        <p:sp>
          <p:nvSpPr>
            <p:cNvPr id="13" name="Shape 13"/>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Shape 14"/>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Shape 15"/>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Shape 16"/>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Shape 17"/>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Shape 18"/>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Shape 19"/>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Shape 20"/>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 name="Shape 21"/>
          <p:cNvSpPr txBox="1">
            <a:spLocks noGrp="1"/>
          </p:cNvSpPr>
          <p:nvPr>
            <p:ph type="subTitle" idx="1"/>
          </p:nvPr>
        </p:nvSpPr>
        <p:spPr>
          <a:xfrm>
            <a:off x="523200" y="3306700"/>
            <a:ext cx="4173600" cy="1409700"/>
          </a:xfrm>
          <a:prstGeom prst="rect">
            <a:avLst/>
          </a:prstGeom>
          <a:noFill/>
          <a:ln>
            <a:noFill/>
          </a:ln>
        </p:spPr>
        <p:txBody>
          <a:bodyPr spcFirstLastPara="1" wrap="square" lIns="91425" tIns="91425" rIns="91425" bIns="91425" anchor="t" anchorCtr="0"/>
          <a:lstStyle>
            <a:lvl1pPr marR="0" lvl="0" algn="l" rtl="0">
              <a:lnSpc>
                <a:spcPct val="110000"/>
              </a:lnSpc>
              <a:spcBef>
                <a:spcPts val="0"/>
              </a:spcBef>
              <a:spcAft>
                <a:spcPts val="0"/>
              </a:spcAft>
              <a:buClr>
                <a:srgbClr val="FFFFFF"/>
              </a:buClr>
              <a:buSzPts val="1500"/>
              <a:buFont typeface="Proxima Nova"/>
              <a:buNone/>
              <a:defRPr sz="15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 – Intro 1 1 3">
  <p:cSld name="2 – Intro 1 1 3">
    <p:spTree>
      <p:nvGrpSpPr>
        <p:cNvPr id="1" name="Shape 74"/>
        <p:cNvGrpSpPr/>
        <p:nvPr/>
      </p:nvGrpSpPr>
      <p:grpSpPr>
        <a:xfrm>
          <a:off x="0" y="0"/>
          <a:ext cx="0" cy="0"/>
          <a:chOff x="0" y="0"/>
          <a:chExt cx="0" cy="0"/>
        </a:xfrm>
      </p:grpSpPr>
      <p:sp>
        <p:nvSpPr>
          <p:cNvPr id="75" name="Google Shape;75;p7"/>
          <p:cNvSpPr/>
          <p:nvPr/>
        </p:nvSpPr>
        <p:spPr>
          <a:xfrm>
            <a:off x="0" y="0"/>
            <a:ext cx="9144000" cy="872700"/>
          </a:xfrm>
          <a:prstGeom prst="rect">
            <a:avLst/>
          </a:prstGeom>
          <a:solidFill>
            <a:srgbClr val="1AB9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76" name="Google Shape;76;p7"/>
          <p:cNvSpPr txBox="1">
            <a:spLocks noGrp="1"/>
          </p:cNvSpPr>
          <p:nvPr>
            <p:ph type="title"/>
          </p:nvPr>
        </p:nvSpPr>
        <p:spPr>
          <a:xfrm>
            <a:off x="120628" y="99192"/>
            <a:ext cx="4829400" cy="6153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dk1"/>
              </a:buClr>
              <a:buSzPts val="28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2800"/>
              <a:buFont typeface="Arial"/>
              <a:buNone/>
              <a:defRPr sz="2500"/>
            </a:lvl2pPr>
            <a:lvl3pPr lvl="2" indent="0" rtl="0">
              <a:spcBef>
                <a:spcPts val="0"/>
              </a:spcBef>
              <a:spcAft>
                <a:spcPts val="0"/>
              </a:spcAft>
              <a:buSzPts val="2800"/>
              <a:buFont typeface="Arial"/>
              <a:buNone/>
              <a:defRPr sz="2500"/>
            </a:lvl3pPr>
            <a:lvl4pPr lvl="3" indent="0" rtl="0">
              <a:spcBef>
                <a:spcPts val="0"/>
              </a:spcBef>
              <a:spcAft>
                <a:spcPts val="0"/>
              </a:spcAft>
              <a:buSzPts val="2800"/>
              <a:buFont typeface="Arial"/>
              <a:buNone/>
              <a:defRPr sz="2500"/>
            </a:lvl4pPr>
            <a:lvl5pPr lvl="4" indent="0" rtl="0">
              <a:spcBef>
                <a:spcPts val="0"/>
              </a:spcBef>
              <a:spcAft>
                <a:spcPts val="0"/>
              </a:spcAft>
              <a:buSzPts val="2800"/>
              <a:buFont typeface="Arial"/>
              <a:buNone/>
              <a:defRPr sz="2500"/>
            </a:lvl5pPr>
            <a:lvl6pPr lvl="5" indent="0" rtl="0">
              <a:spcBef>
                <a:spcPts val="0"/>
              </a:spcBef>
              <a:spcAft>
                <a:spcPts val="0"/>
              </a:spcAft>
              <a:buSzPts val="2800"/>
              <a:buFont typeface="Arial"/>
              <a:buNone/>
              <a:defRPr sz="2500"/>
            </a:lvl6pPr>
            <a:lvl7pPr lvl="6" indent="0" rtl="0">
              <a:spcBef>
                <a:spcPts val="0"/>
              </a:spcBef>
              <a:spcAft>
                <a:spcPts val="0"/>
              </a:spcAft>
              <a:buSzPts val="2800"/>
              <a:buFont typeface="Arial"/>
              <a:buNone/>
              <a:defRPr sz="2500"/>
            </a:lvl7pPr>
            <a:lvl8pPr lvl="7" indent="0" rtl="0">
              <a:spcBef>
                <a:spcPts val="0"/>
              </a:spcBef>
              <a:spcAft>
                <a:spcPts val="0"/>
              </a:spcAft>
              <a:buSzPts val="2800"/>
              <a:buFont typeface="Arial"/>
              <a:buNone/>
              <a:defRPr sz="2500"/>
            </a:lvl8pPr>
            <a:lvl9pPr lvl="8" indent="0" rtl="0">
              <a:spcBef>
                <a:spcPts val="0"/>
              </a:spcBef>
              <a:spcAft>
                <a:spcPts val="0"/>
              </a:spcAft>
              <a:buSzPts val="2800"/>
              <a:buFont typeface="Arial"/>
              <a:buNone/>
              <a:defRPr sz="2500"/>
            </a:lvl9pPr>
          </a:lstStyle>
          <a:p>
            <a:endParaRPr/>
          </a:p>
        </p:txBody>
      </p:sp>
      <p:cxnSp>
        <p:nvCxnSpPr>
          <p:cNvPr id="77" name="Google Shape;77;p7"/>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78" name="Google Shape;78;p7"/>
          <p:cNvGrpSpPr/>
          <p:nvPr/>
        </p:nvGrpSpPr>
        <p:grpSpPr>
          <a:xfrm>
            <a:off x="287525" y="4854556"/>
            <a:ext cx="634914" cy="148716"/>
            <a:chOff x="1841475" y="2392725"/>
            <a:chExt cx="3928925" cy="920275"/>
          </a:xfrm>
        </p:grpSpPr>
        <p:sp>
          <p:nvSpPr>
            <p:cNvPr id="79" name="Google Shape;79;p7"/>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Google Shape;80;p7"/>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Google Shape;81;p7"/>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Google Shape;82;p7"/>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 name="Google Shape;83;p7"/>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Google Shape;84;p7"/>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Google Shape;85;p7"/>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Google Shape;86;p7"/>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87" name="Google Shape;87;p7"/>
          <p:cNvCxnSpPr/>
          <p:nvPr/>
        </p:nvCxnSpPr>
        <p:spPr>
          <a:xfrm>
            <a:off x="5130275" y="193820"/>
            <a:ext cx="0" cy="480900"/>
          </a:xfrm>
          <a:prstGeom prst="straightConnector1">
            <a:avLst/>
          </a:prstGeom>
          <a:noFill/>
          <a:ln w="28575" cap="flat" cmpd="sng">
            <a:solidFill>
              <a:schemeClr val="dk1"/>
            </a:solidFill>
            <a:prstDash val="solid"/>
            <a:round/>
            <a:headEnd type="none" w="med" len="med"/>
            <a:tailEnd type="none" w="med" len="med"/>
          </a:ln>
        </p:spPr>
      </p:cxnSp>
      <p:sp>
        <p:nvSpPr>
          <p:cNvPr id="88" name="Google Shape;88;p7"/>
          <p:cNvSpPr txBox="1">
            <a:spLocks noGrp="1"/>
          </p:cNvSpPr>
          <p:nvPr>
            <p:ph type="subTitle" idx="1"/>
          </p:nvPr>
        </p:nvSpPr>
        <p:spPr>
          <a:xfrm>
            <a:off x="5356675" y="127376"/>
            <a:ext cx="3660900" cy="587100"/>
          </a:xfrm>
          <a:prstGeom prst="rect">
            <a:avLst/>
          </a:prstGeom>
        </p:spPr>
        <p:txBody>
          <a:bodyPr spcFirstLastPara="1" wrap="square" lIns="91425" tIns="91425" rIns="91425" bIns="91425" anchor="ctr" anchorCtr="0"/>
          <a:lstStyle>
            <a:lvl1pPr lvl="0" rtl="0">
              <a:lnSpc>
                <a:spcPct val="100000"/>
              </a:lnSpc>
              <a:spcBef>
                <a:spcPts val="0"/>
              </a:spcBef>
              <a:spcAft>
                <a:spcPts val="0"/>
              </a:spcAft>
              <a:buNone/>
              <a:defRPr sz="1300">
                <a:solidFill>
                  <a:srgbClr val="FFFFFF"/>
                </a:solidFill>
                <a:latin typeface="Proxima Nova"/>
                <a:ea typeface="Proxima Nova"/>
                <a:cs typeface="Proxima Nova"/>
                <a:sym typeface="Proxima Nova"/>
              </a:defRPr>
            </a:lvl1pPr>
            <a:lvl2pPr lvl="1" rtl="0">
              <a:lnSpc>
                <a:spcPct val="100000"/>
              </a:lnSpc>
              <a:spcBef>
                <a:spcPts val="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Tree>
    <p:extLst>
      <p:ext uri="{BB962C8B-B14F-4D97-AF65-F5344CB8AC3E}">
        <p14:creationId xmlns:p14="http://schemas.microsoft.com/office/powerpoint/2010/main" val="25051000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 – Intro 1 1 2">
  <p:cSld name="2 – Intro 1 1 2">
    <p:spTree>
      <p:nvGrpSpPr>
        <p:cNvPr id="1" name="Shape 89"/>
        <p:cNvGrpSpPr/>
        <p:nvPr/>
      </p:nvGrpSpPr>
      <p:grpSpPr>
        <a:xfrm>
          <a:off x="0" y="0"/>
          <a:ext cx="0" cy="0"/>
          <a:chOff x="0" y="0"/>
          <a:chExt cx="0" cy="0"/>
        </a:xfrm>
      </p:grpSpPr>
      <p:sp>
        <p:nvSpPr>
          <p:cNvPr id="90" name="Google Shape;90;p8"/>
          <p:cNvSpPr/>
          <p:nvPr/>
        </p:nvSpPr>
        <p:spPr>
          <a:xfrm>
            <a:off x="0" y="0"/>
            <a:ext cx="3066000" cy="5143500"/>
          </a:xfrm>
          <a:prstGeom prst="rect">
            <a:avLst/>
          </a:prstGeom>
          <a:solidFill>
            <a:srgbClr val="4285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91" name="Google Shape;91;p8"/>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92" name="Google Shape;92;p8"/>
          <p:cNvGrpSpPr/>
          <p:nvPr/>
        </p:nvGrpSpPr>
        <p:grpSpPr>
          <a:xfrm>
            <a:off x="287525" y="4854556"/>
            <a:ext cx="634914" cy="148716"/>
            <a:chOff x="1841475" y="2392725"/>
            <a:chExt cx="3928925" cy="920275"/>
          </a:xfrm>
        </p:grpSpPr>
        <p:sp>
          <p:nvSpPr>
            <p:cNvPr id="93" name="Google Shape;93;p8"/>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Google Shape;94;p8"/>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 name="Google Shape;95;p8"/>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 name="Google Shape;96;p8"/>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 name="Google Shape;97;p8"/>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 name="Google Shape;98;p8"/>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 name="Google Shape;99;p8"/>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 name="Google Shape;100;p8"/>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101" name="Google Shape;101;p8"/>
          <p:cNvCxnSpPr/>
          <p:nvPr/>
        </p:nvCxnSpPr>
        <p:spPr>
          <a:xfrm rot="10800000">
            <a:off x="295728" y="2131916"/>
            <a:ext cx="524700" cy="0"/>
          </a:xfrm>
          <a:prstGeom prst="straightConnector1">
            <a:avLst/>
          </a:prstGeom>
          <a:noFill/>
          <a:ln w="28575" cap="flat" cmpd="sng">
            <a:solidFill>
              <a:schemeClr val="dk1"/>
            </a:solidFill>
            <a:prstDash val="solid"/>
            <a:round/>
            <a:headEnd type="none" w="med" len="med"/>
            <a:tailEnd type="none" w="med" len="med"/>
          </a:ln>
        </p:spPr>
      </p:cxnSp>
      <p:sp>
        <p:nvSpPr>
          <p:cNvPr id="102" name="Google Shape;102;p8"/>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3" name="Google Shape;103;p8"/>
          <p:cNvSpPr txBox="1"/>
          <p:nvPr/>
        </p:nvSpPr>
        <p:spPr>
          <a:xfrm>
            <a:off x="180922" y="740450"/>
            <a:ext cx="2579400" cy="1295700"/>
          </a:xfrm>
          <a:prstGeom prst="rect">
            <a:avLst/>
          </a:prstGeom>
          <a:noFill/>
          <a:ln>
            <a:noFill/>
          </a:ln>
        </p:spPr>
        <p:txBody>
          <a:bodyPr spcFirstLastPara="1" wrap="square" lIns="91425" tIns="91425" rIns="91425" bIns="91425" anchor="b" anchorCtr="0">
            <a:noAutofit/>
          </a:bodyPr>
          <a:lstStyle/>
          <a:p>
            <a:pPr marL="0" lvl="0" indent="0">
              <a:spcBef>
                <a:spcPts val="0"/>
              </a:spcBef>
              <a:spcAft>
                <a:spcPts val="0"/>
              </a:spcAft>
              <a:buNone/>
            </a:pPr>
            <a:r>
              <a:rPr lang="en" sz="2400" b="1">
                <a:latin typeface="Proxima Nova"/>
                <a:ea typeface="Proxima Nova"/>
                <a:cs typeface="Proxima Nova"/>
                <a:sym typeface="Proxima Nova"/>
              </a:rPr>
              <a:t>Lab</a:t>
            </a:r>
            <a:endParaRPr sz="2400" b="1">
              <a:latin typeface="Proxima Nova"/>
              <a:ea typeface="Proxima Nova"/>
              <a:cs typeface="Proxima Nova"/>
              <a:sym typeface="Proxima Nova"/>
            </a:endParaRPr>
          </a:p>
        </p:txBody>
      </p:sp>
    </p:spTree>
    <p:extLst>
      <p:ext uri="{BB962C8B-B14F-4D97-AF65-F5344CB8AC3E}">
        <p14:creationId xmlns:p14="http://schemas.microsoft.com/office/powerpoint/2010/main" val="1085864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 – Intro 1 1 1">
  <p:cSld name="2 – Intro 1 1 1">
    <p:spTree>
      <p:nvGrpSpPr>
        <p:cNvPr id="1" name="Shape 104"/>
        <p:cNvGrpSpPr/>
        <p:nvPr/>
      </p:nvGrpSpPr>
      <p:grpSpPr>
        <a:xfrm>
          <a:off x="0" y="0"/>
          <a:ext cx="0" cy="0"/>
          <a:chOff x="0" y="0"/>
          <a:chExt cx="0" cy="0"/>
        </a:xfrm>
      </p:grpSpPr>
      <p:sp>
        <p:nvSpPr>
          <p:cNvPr id="105" name="Google Shape;105;p9"/>
          <p:cNvSpPr/>
          <p:nvPr/>
        </p:nvSpPr>
        <p:spPr>
          <a:xfrm>
            <a:off x="0" y="0"/>
            <a:ext cx="3066000" cy="5143500"/>
          </a:xfrm>
          <a:prstGeom prst="rect">
            <a:avLst/>
          </a:prstGeom>
          <a:solidFill>
            <a:srgbClr val="1AB9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106" name="Google Shape;106;p9"/>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107" name="Google Shape;107;p9"/>
          <p:cNvGrpSpPr/>
          <p:nvPr/>
        </p:nvGrpSpPr>
        <p:grpSpPr>
          <a:xfrm>
            <a:off x="287525" y="4854556"/>
            <a:ext cx="634914" cy="148716"/>
            <a:chOff x="1841475" y="2392725"/>
            <a:chExt cx="3928925" cy="920275"/>
          </a:xfrm>
        </p:grpSpPr>
        <p:sp>
          <p:nvSpPr>
            <p:cNvPr id="108" name="Google Shape;108;p9"/>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Google Shape;109;p9"/>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Google Shape;110;p9"/>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Google Shape;111;p9"/>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Google Shape;112;p9"/>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Google Shape;113;p9"/>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Google Shape;114;p9"/>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Google Shape;115;p9"/>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116" name="Google Shape;116;p9"/>
          <p:cNvCxnSpPr/>
          <p:nvPr/>
        </p:nvCxnSpPr>
        <p:spPr>
          <a:xfrm rot="10800000">
            <a:off x="295728" y="2131916"/>
            <a:ext cx="524700" cy="0"/>
          </a:xfrm>
          <a:prstGeom prst="straightConnector1">
            <a:avLst/>
          </a:prstGeom>
          <a:noFill/>
          <a:ln w="28575" cap="flat" cmpd="sng">
            <a:solidFill>
              <a:schemeClr val="dk1"/>
            </a:solidFill>
            <a:prstDash val="solid"/>
            <a:round/>
            <a:headEnd type="none" w="med" len="med"/>
            <a:tailEnd type="none" w="med" len="med"/>
          </a:ln>
        </p:spPr>
      </p:cxnSp>
      <p:sp>
        <p:nvSpPr>
          <p:cNvPr id="117" name="Google Shape;117;p9"/>
          <p:cNvSpPr txBox="1"/>
          <p:nvPr/>
        </p:nvSpPr>
        <p:spPr>
          <a:xfrm>
            <a:off x="244625" y="489225"/>
            <a:ext cx="2677500" cy="1447800"/>
          </a:xfrm>
          <a:prstGeom prst="rect">
            <a:avLst/>
          </a:prstGeom>
          <a:noFill/>
          <a:ln>
            <a:noFill/>
          </a:ln>
        </p:spPr>
        <p:txBody>
          <a:bodyPr spcFirstLastPara="1" wrap="square" lIns="91425" tIns="91425" rIns="91425" bIns="91425" anchor="b" anchorCtr="0">
            <a:noAutofit/>
          </a:bodyPr>
          <a:lstStyle/>
          <a:p>
            <a:pPr marL="0" lvl="0" indent="0">
              <a:spcBef>
                <a:spcPts val="0"/>
              </a:spcBef>
              <a:spcAft>
                <a:spcPts val="0"/>
              </a:spcAft>
              <a:buNone/>
            </a:pPr>
            <a:r>
              <a:rPr lang="en" sz="2400" b="1">
                <a:latin typeface="Proxima Nova"/>
                <a:ea typeface="Proxima Nova"/>
                <a:cs typeface="Proxima Nova"/>
                <a:sym typeface="Proxima Nova"/>
              </a:rPr>
              <a:t>App Manager Fundamentals</a:t>
            </a:r>
            <a:endParaRPr sz="2400" b="1">
              <a:latin typeface="Proxima Nova"/>
              <a:ea typeface="Proxima Nova"/>
              <a:cs typeface="Proxima Nova"/>
              <a:sym typeface="Proxima Nova"/>
            </a:endParaRPr>
          </a:p>
        </p:txBody>
      </p:sp>
      <p:sp>
        <p:nvSpPr>
          <p:cNvPr id="118" name="Google Shape;118;p9"/>
          <p:cNvSpPr txBox="1"/>
          <p:nvPr/>
        </p:nvSpPr>
        <p:spPr>
          <a:xfrm>
            <a:off x="310725" y="2333750"/>
            <a:ext cx="2611500" cy="2247900"/>
          </a:xfrm>
          <a:prstGeom prst="rect">
            <a:avLst/>
          </a:prstGeom>
          <a:noFill/>
          <a:ln>
            <a:noFill/>
          </a:ln>
        </p:spPr>
        <p:txBody>
          <a:bodyPr spcFirstLastPara="1" wrap="square" lIns="91425" tIns="91425" rIns="91425" bIns="91425" anchor="t" anchorCtr="0">
            <a:noAutofit/>
          </a:bodyPr>
          <a:lstStyle/>
          <a:p>
            <a:pPr marL="0" lvl="0" indent="0">
              <a:lnSpc>
                <a:spcPct val="150000"/>
              </a:lnSpc>
              <a:spcBef>
                <a:spcPts val="0"/>
              </a:spcBef>
              <a:spcAft>
                <a:spcPts val="0"/>
              </a:spcAft>
              <a:buNone/>
            </a:pPr>
            <a:r>
              <a:rPr lang="en">
                <a:solidFill>
                  <a:srgbClr val="FFFFFF"/>
                </a:solidFill>
              </a:rPr>
              <a:t>Org</a:t>
            </a:r>
            <a:endParaRPr>
              <a:solidFill>
                <a:srgbClr val="FFFFFF"/>
              </a:solidFill>
            </a:endParaRPr>
          </a:p>
          <a:p>
            <a:pPr marL="0" lvl="0" indent="0">
              <a:lnSpc>
                <a:spcPct val="150000"/>
              </a:lnSpc>
              <a:spcBef>
                <a:spcPts val="0"/>
              </a:spcBef>
              <a:spcAft>
                <a:spcPts val="0"/>
              </a:spcAft>
              <a:buNone/>
            </a:pPr>
            <a:r>
              <a:rPr lang="en">
                <a:solidFill>
                  <a:srgbClr val="FFFFFF"/>
                </a:solidFill>
              </a:rPr>
              <a:t>Quota</a:t>
            </a:r>
            <a:endParaRPr>
              <a:solidFill>
                <a:srgbClr val="FFFFFF"/>
              </a:solidFill>
            </a:endParaRPr>
          </a:p>
          <a:p>
            <a:pPr marL="0" lvl="0" indent="0">
              <a:lnSpc>
                <a:spcPct val="150000"/>
              </a:lnSpc>
              <a:spcBef>
                <a:spcPts val="0"/>
              </a:spcBef>
              <a:spcAft>
                <a:spcPts val="0"/>
              </a:spcAft>
              <a:buNone/>
            </a:pPr>
            <a:r>
              <a:rPr lang="en">
                <a:solidFill>
                  <a:srgbClr val="FFFFFF"/>
                </a:solidFill>
              </a:rPr>
              <a:t>Space</a:t>
            </a:r>
            <a:endParaRPr>
              <a:solidFill>
                <a:srgbClr val="FFFFFF"/>
              </a:solidFill>
            </a:endParaRPr>
          </a:p>
          <a:p>
            <a:pPr marL="0" lvl="0" indent="0">
              <a:lnSpc>
                <a:spcPct val="150000"/>
              </a:lnSpc>
              <a:spcBef>
                <a:spcPts val="0"/>
              </a:spcBef>
              <a:spcAft>
                <a:spcPts val="0"/>
              </a:spcAft>
              <a:buNone/>
            </a:pPr>
            <a:r>
              <a:rPr lang="en">
                <a:solidFill>
                  <a:srgbClr val="FFFFFF"/>
                </a:solidFill>
              </a:rPr>
              <a:t>Users and Roles</a:t>
            </a:r>
            <a:endParaRPr>
              <a:solidFill>
                <a:srgbClr val="FFFFFF"/>
              </a:solidFill>
            </a:endParaRPr>
          </a:p>
          <a:p>
            <a:pPr marL="0" lvl="0" indent="0">
              <a:lnSpc>
                <a:spcPct val="150000"/>
              </a:lnSpc>
              <a:spcBef>
                <a:spcPts val="0"/>
              </a:spcBef>
              <a:spcAft>
                <a:spcPts val="0"/>
              </a:spcAft>
              <a:buNone/>
            </a:pPr>
            <a:r>
              <a:rPr lang="en">
                <a:solidFill>
                  <a:srgbClr val="FFFFFF"/>
                </a:solidFill>
              </a:rPr>
              <a:t>Marketplace</a:t>
            </a:r>
            <a:endParaRPr>
              <a:solidFill>
                <a:srgbClr val="FFFFFF"/>
              </a:solidFill>
            </a:endParaRPr>
          </a:p>
        </p:txBody>
      </p:sp>
    </p:spTree>
    <p:extLst>
      <p:ext uri="{BB962C8B-B14F-4D97-AF65-F5344CB8AC3E}">
        <p14:creationId xmlns:p14="http://schemas.microsoft.com/office/powerpoint/2010/main" val="10508544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 – Intro 1 1 1 1">
  <p:cSld name="2 – Intro 1 1 1 1">
    <p:spTree>
      <p:nvGrpSpPr>
        <p:cNvPr id="1" name="Shape 119"/>
        <p:cNvGrpSpPr/>
        <p:nvPr/>
      </p:nvGrpSpPr>
      <p:grpSpPr>
        <a:xfrm>
          <a:off x="0" y="0"/>
          <a:ext cx="0" cy="0"/>
          <a:chOff x="0" y="0"/>
          <a:chExt cx="0" cy="0"/>
        </a:xfrm>
      </p:grpSpPr>
      <p:sp>
        <p:nvSpPr>
          <p:cNvPr id="120" name="Google Shape;120;p10"/>
          <p:cNvSpPr/>
          <p:nvPr/>
        </p:nvSpPr>
        <p:spPr>
          <a:xfrm>
            <a:off x="0" y="0"/>
            <a:ext cx="1223100" cy="5143500"/>
          </a:xfrm>
          <a:prstGeom prst="rect">
            <a:avLst/>
          </a:prstGeom>
          <a:solidFill>
            <a:srgbClr val="1AB9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nvGrpSpPr>
          <p:cNvPr id="121" name="Google Shape;121;p10"/>
          <p:cNvGrpSpPr/>
          <p:nvPr/>
        </p:nvGrpSpPr>
        <p:grpSpPr>
          <a:xfrm>
            <a:off x="287525" y="4854556"/>
            <a:ext cx="634914" cy="148716"/>
            <a:chOff x="1841475" y="2392725"/>
            <a:chExt cx="3928925" cy="920275"/>
          </a:xfrm>
        </p:grpSpPr>
        <p:sp>
          <p:nvSpPr>
            <p:cNvPr id="122" name="Google Shape;122;p10"/>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Google Shape;123;p10"/>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Google Shape;124;p10"/>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Google Shape;125;p10"/>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 name="Google Shape;126;p10"/>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 name="Google Shape;127;p10"/>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 name="Google Shape;128;p10"/>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 name="Google Shape;129;p10"/>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30" name="Google Shape;130;p10"/>
          <p:cNvSpPr txBox="1"/>
          <p:nvPr/>
        </p:nvSpPr>
        <p:spPr>
          <a:xfrm>
            <a:off x="19850" y="872700"/>
            <a:ext cx="1150200" cy="3629400"/>
          </a:xfrm>
          <a:prstGeom prst="rect">
            <a:avLst/>
          </a:prstGeom>
          <a:noFill/>
          <a:ln>
            <a:noFill/>
          </a:ln>
        </p:spPr>
        <p:txBody>
          <a:bodyPr spcFirstLastPara="1" wrap="square" lIns="91425" tIns="91425" rIns="91425" bIns="91425" anchor="t" anchorCtr="0">
            <a:noAutofit/>
          </a:bodyPr>
          <a:lstStyle/>
          <a:p>
            <a:pPr marL="0" lvl="0" indent="0" rtl="0">
              <a:lnSpc>
                <a:spcPct val="200000"/>
              </a:lnSpc>
              <a:spcBef>
                <a:spcPts val="0"/>
              </a:spcBef>
              <a:spcAft>
                <a:spcPts val="0"/>
              </a:spcAft>
              <a:buNone/>
            </a:pPr>
            <a:r>
              <a:rPr lang="en" sz="1200">
                <a:solidFill>
                  <a:srgbClr val="FFFFFF"/>
                </a:solidFill>
              </a:rPr>
              <a:t>Clone Source</a:t>
            </a:r>
            <a:endParaRPr sz="1200">
              <a:solidFill>
                <a:srgbClr val="FFFFFF"/>
              </a:solidFill>
            </a:endParaRPr>
          </a:p>
          <a:p>
            <a:pPr marL="0" lvl="0" indent="0" rtl="0">
              <a:lnSpc>
                <a:spcPct val="200000"/>
              </a:lnSpc>
              <a:spcBef>
                <a:spcPts val="0"/>
              </a:spcBef>
              <a:spcAft>
                <a:spcPts val="0"/>
              </a:spcAft>
              <a:buNone/>
            </a:pPr>
            <a:r>
              <a:rPr lang="en" sz="1200">
                <a:solidFill>
                  <a:srgbClr val="FFFFFF"/>
                </a:solidFill>
              </a:rPr>
              <a:t>Set Manifest</a:t>
            </a:r>
            <a:endParaRPr sz="1200">
              <a:solidFill>
                <a:srgbClr val="FFFFFF"/>
              </a:solidFill>
            </a:endParaRPr>
          </a:p>
          <a:p>
            <a:pPr marL="0" lvl="0" indent="0" rtl="0">
              <a:lnSpc>
                <a:spcPct val="200000"/>
              </a:lnSpc>
              <a:spcBef>
                <a:spcPts val="0"/>
              </a:spcBef>
              <a:spcAft>
                <a:spcPts val="0"/>
              </a:spcAft>
              <a:buNone/>
            </a:pPr>
            <a:r>
              <a:rPr lang="en" sz="1200">
                <a:solidFill>
                  <a:srgbClr val="FFFFFF"/>
                </a:solidFill>
              </a:rPr>
              <a:t>Publish Proj</a:t>
            </a:r>
            <a:endParaRPr sz="1200">
              <a:solidFill>
                <a:srgbClr val="FFFFFF"/>
              </a:solidFill>
            </a:endParaRPr>
          </a:p>
          <a:p>
            <a:pPr marL="0" lvl="0" indent="0" rtl="0">
              <a:lnSpc>
                <a:spcPct val="200000"/>
              </a:lnSpc>
              <a:spcBef>
                <a:spcPts val="0"/>
              </a:spcBef>
              <a:spcAft>
                <a:spcPts val="0"/>
              </a:spcAft>
              <a:buNone/>
            </a:pPr>
            <a:r>
              <a:rPr lang="en" sz="1200">
                <a:solidFill>
                  <a:srgbClr val="FFFFFF"/>
                </a:solidFill>
              </a:rPr>
              <a:t>Login via cli</a:t>
            </a:r>
            <a:endParaRPr sz="1200">
              <a:solidFill>
                <a:srgbClr val="FFFFFF"/>
              </a:solidFill>
            </a:endParaRPr>
          </a:p>
          <a:p>
            <a:pPr marL="0" lvl="0" indent="0" rtl="0">
              <a:lnSpc>
                <a:spcPct val="200000"/>
              </a:lnSpc>
              <a:spcBef>
                <a:spcPts val="0"/>
              </a:spcBef>
              <a:spcAft>
                <a:spcPts val="0"/>
              </a:spcAft>
              <a:buNone/>
            </a:pPr>
            <a:r>
              <a:rPr lang="en" sz="1200">
                <a:solidFill>
                  <a:srgbClr val="FFFFFF"/>
                </a:solidFill>
              </a:rPr>
              <a:t>Target Env</a:t>
            </a:r>
            <a:endParaRPr sz="1200">
              <a:solidFill>
                <a:srgbClr val="FFFFFF"/>
              </a:solidFill>
            </a:endParaRPr>
          </a:p>
          <a:p>
            <a:pPr marL="0" lvl="0" indent="0" rtl="0">
              <a:lnSpc>
                <a:spcPct val="200000"/>
              </a:lnSpc>
              <a:spcBef>
                <a:spcPts val="0"/>
              </a:spcBef>
              <a:spcAft>
                <a:spcPts val="0"/>
              </a:spcAft>
              <a:buNone/>
            </a:pPr>
            <a:r>
              <a:rPr lang="en" sz="1200">
                <a:solidFill>
                  <a:srgbClr val="FFFFFF"/>
                </a:solidFill>
              </a:rPr>
              <a:t>Push App</a:t>
            </a:r>
            <a:endParaRPr sz="1200">
              <a:solidFill>
                <a:srgbClr val="FFFFFF"/>
              </a:solidFill>
            </a:endParaRPr>
          </a:p>
          <a:p>
            <a:pPr marL="0" lvl="0" indent="0" rtl="0">
              <a:lnSpc>
                <a:spcPct val="200000"/>
              </a:lnSpc>
              <a:spcBef>
                <a:spcPts val="0"/>
              </a:spcBef>
              <a:spcAft>
                <a:spcPts val="0"/>
              </a:spcAft>
              <a:buNone/>
            </a:pPr>
            <a:r>
              <a:rPr lang="en" sz="1200">
                <a:solidFill>
                  <a:srgbClr val="FFFFFF"/>
                </a:solidFill>
              </a:rPr>
              <a:t>Manage</a:t>
            </a:r>
            <a:endParaRPr sz="1200">
              <a:solidFill>
                <a:srgbClr val="FFFFFF"/>
              </a:solidFill>
            </a:endParaRPr>
          </a:p>
        </p:txBody>
      </p:sp>
      <p:sp>
        <p:nvSpPr>
          <p:cNvPr id="131" name="Google Shape;131;p10"/>
          <p:cNvSpPr/>
          <p:nvPr/>
        </p:nvSpPr>
        <p:spPr>
          <a:xfrm>
            <a:off x="0" y="0"/>
            <a:ext cx="9144000" cy="872700"/>
          </a:xfrm>
          <a:prstGeom prst="rect">
            <a:avLst/>
          </a:prstGeom>
          <a:solidFill>
            <a:srgbClr val="1AB9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32" name="Google Shape;132;p10"/>
          <p:cNvSpPr txBox="1">
            <a:spLocks noGrp="1"/>
          </p:cNvSpPr>
          <p:nvPr>
            <p:ph type="title"/>
          </p:nvPr>
        </p:nvSpPr>
        <p:spPr>
          <a:xfrm>
            <a:off x="120628" y="99192"/>
            <a:ext cx="4829400" cy="6153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dk1"/>
              </a:buClr>
              <a:buSzPts val="28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2800"/>
              <a:buFont typeface="Arial"/>
              <a:buNone/>
              <a:defRPr sz="2500"/>
            </a:lvl2pPr>
            <a:lvl3pPr lvl="2" indent="0" rtl="0">
              <a:spcBef>
                <a:spcPts val="0"/>
              </a:spcBef>
              <a:spcAft>
                <a:spcPts val="0"/>
              </a:spcAft>
              <a:buSzPts val="2800"/>
              <a:buFont typeface="Arial"/>
              <a:buNone/>
              <a:defRPr sz="2500"/>
            </a:lvl3pPr>
            <a:lvl4pPr lvl="3" indent="0" rtl="0">
              <a:spcBef>
                <a:spcPts val="0"/>
              </a:spcBef>
              <a:spcAft>
                <a:spcPts val="0"/>
              </a:spcAft>
              <a:buSzPts val="2800"/>
              <a:buFont typeface="Arial"/>
              <a:buNone/>
              <a:defRPr sz="2500"/>
            </a:lvl4pPr>
            <a:lvl5pPr lvl="4" indent="0" rtl="0">
              <a:spcBef>
                <a:spcPts val="0"/>
              </a:spcBef>
              <a:spcAft>
                <a:spcPts val="0"/>
              </a:spcAft>
              <a:buSzPts val="2800"/>
              <a:buFont typeface="Arial"/>
              <a:buNone/>
              <a:defRPr sz="2500"/>
            </a:lvl5pPr>
            <a:lvl6pPr lvl="5" indent="0" rtl="0">
              <a:spcBef>
                <a:spcPts val="0"/>
              </a:spcBef>
              <a:spcAft>
                <a:spcPts val="0"/>
              </a:spcAft>
              <a:buSzPts val="2800"/>
              <a:buFont typeface="Arial"/>
              <a:buNone/>
              <a:defRPr sz="2500"/>
            </a:lvl6pPr>
            <a:lvl7pPr lvl="6" indent="0" rtl="0">
              <a:spcBef>
                <a:spcPts val="0"/>
              </a:spcBef>
              <a:spcAft>
                <a:spcPts val="0"/>
              </a:spcAft>
              <a:buSzPts val="2800"/>
              <a:buFont typeface="Arial"/>
              <a:buNone/>
              <a:defRPr sz="2500"/>
            </a:lvl7pPr>
            <a:lvl8pPr lvl="7" indent="0" rtl="0">
              <a:spcBef>
                <a:spcPts val="0"/>
              </a:spcBef>
              <a:spcAft>
                <a:spcPts val="0"/>
              </a:spcAft>
              <a:buSzPts val="2800"/>
              <a:buFont typeface="Arial"/>
              <a:buNone/>
              <a:defRPr sz="2500"/>
            </a:lvl8pPr>
            <a:lvl9pPr lvl="8" indent="0" rtl="0">
              <a:spcBef>
                <a:spcPts val="0"/>
              </a:spcBef>
              <a:spcAft>
                <a:spcPts val="0"/>
              </a:spcAft>
              <a:buSzPts val="2800"/>
              <a:buFont typeface="Arial"/>
              <a:buNone/>
              <a:defRPr sz="2500"/>
            </a:lvl9pPr>
          </a:lstStyle>
          <a:p>
            <a:endParaRPr/>
          </a:p>
        </p:txBody>
      </p:sp>
      <p:grpSp>
        <p:nvGrpSpPr>
          <p:cNvPr id="133" name="Google Shape;133;p10"/>
          <p:cNvGrpSpPr/>
          <p:nvPr/>
        </p:nvGrpSpPr>
        <p:grpSpPr>
          <a:xfrm>
            <a:off x="287525" y="4854556"/>
            <a:ext cx="634914" cy="148716"/>
            <a:chOff x="1841475" y="2392725"/>
            <a:chExt cx="3928925" cy="920275"/>
          </a:xfrm>
        </p:grpSpPr>
        <p:sp>
          <p:nvSpPr>
            <p:cNvPr id="134" name="Google Shape;134;p10"/>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 name="Google Shape;135;p10"/>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 name="Google Shape;136;p10"/>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Google Shape;137;p10"/>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 name="Google Shape;138;p10"/>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 name="Google Shape;139;p10"/>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 name="Google Shape;140;p10"/>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 name="Google Shape;141;p10"/>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142" name="Google Shape;142;p10"/>
          <p:cNvCxnSpPr/>
          <p:nvPr/>
        </p:nvCxnSpPr>
        <p:spPr>
          <a:xfrm>
            <a:off x="5130275" y="193820"/>
            <a:ext cx="0" cy="480900"/>
          </a:xfrm>
          <a:prstGeom prst="straightConnector1">
            <a:avLst/>
          </a:prstGeom>
          <a:noFill/>
          <a:ln w="28575" cap="flat" cmpd="sng">
            <a:solidFill>
              <a:schemeClr val="dk1"/>
            </a:solidFill>
            <a:prstDash val="solid"/>
            <a:round/>
            <a:headEnd type="none" w="med" len="med"/>
            <a:tailEnd type="none" w="med" len="med"/>
          </a:ln>
        </p:spPr>
      </p:cxnSp>
      <p:sp>
        <p:nvSpPr>
          <p:cNvPr id="143" name="Google Shape;143;p10"/>
          <p:cNvSpPr txBox="1">
            <a:spLocks noGrp="1"/>
          </p:cNvSpPr>
          <p:nvPr>
            <p:ph type="subTitle" idx="1"/>
          </p:nvPr>
        </p:nvSpPr>
        <p:spPr>
          <a:xfrm>
            <a:off x="5356675" y="127376"/>
            <a:ext cx="3660900" cy="587100"/>
          </a:xfrm>
          <a:prstGeom prst="rect">
            <a:avLst/>
          </a:prstGeom>
        </p:spPr>
        <p:txBody>
          <a:bodyPr spcFirstLastPara="1" wrap="square" lIns="91425" tIns="91425" rIns="91425" bIns="91425" anchor="ctr" anchorCtr="0"/>
          <a:lstStyle>
            <a:lvl1pPr lvl="0" rtl="0">
              <a:lnSpc>
                <a:spcPct val="100000"/>
              </a:lnSpc>
              <a:spcBef>
                <a:spcPts val="0"/>
              </a:spcBef>
              <a:spcAft>
                <a:spcPts val="0"/>
              </a:spcAft>
              <a:buNone/>
              <a:defRPr sz="1300">
                <a:solidFill>
                  <a:srgbClr val="FFFFFF"/>
                </a:solidFill>
                <a:latin typeface="Proxima Nova"/>
                <a:ea typeface="Proxima Nova"/>
                <a:cs typeface="Proxima Nova"/>
                <a:sym typeface="Proxima Nova"/>
              </a:defRPr>
            </a:lvl1pPr>
            <a:lvl2pPr lvl="1" rtl="0">
              <a:lnSpc>
                <a:spcPct val="100000"/>
              </a:lnSpc>
              <a:spcBef>
                <a:spcPts val="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Tree>
    <p:extLst>
      <p:ext uri="{BB962C8B-B14F-4D97-AF65-F5344CB8AC3E}">
        <p14:creationId xmlns:p14="http://schemas.microsoft.com/office/powerpoint/2010/main" val="21924037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 Standard 1 1">
  <p:cSld name="3 – Standard 1 1">
    <p:spTree>
      <p:nvGrpSpPr>
        <p:cNvPr id="1" name="Shape 144"/>
        <p:cNvGrpSpPr/>
        <p:nvPr/>
      </p:nvGrpSpPr>
      <p:grpSpPr>
        <a:xfrm>
          <a:off x="0" y="0"/>
          <a:ext cx="0" cy="0"/>
          <a:chOff x="0" y="0"/>
          <a:chExt cx="0" cy="0"/>
        </a:xfrm>
      </p:grpSpPr>
      <p:sp>
        <p:nvSpPr>
          <p:cNvPr id="145" name="Google Shape;145;p11"/>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6" name="Google Shape;146;p11"/>
          <p:cNvGrpSpPr/>
          <p:nvPr/>
        </p:nvGrpSpPr>
        <p:grpSpPr>
          <a:xfrm>
            <a:off x="287525" y="4854556"/>
            <a:ext cx="634914" cy="148716"/>
            <a:chOff x="1841475" y="2392725"/>
            <a:chExt cx="3928925" cy="920275"/>
          </a:xfrm>
        </p:grpSpPr>
        <p:sp>
          <p:nvSpPr>
            <p:cNvPr id="147" name="Google Shape;147;p11"/>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 name="Google Shape;148;p11"/>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 name="Google Shape;149;p11"/>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 name="Google Shape;150;p11"/>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 name="Google Shape;151;p11"/>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 name="Google Shape;152;p11"/>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 name="Google Shape;153;p11"/>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 name="Google Shape;154;p11"/>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55" name="Google Shape;155;p11"/>
          <p:cNvSpPr txBox="1">
            <a:spLocks noGrp="1"/>
          </p:cNvSpPr>
          <p:nvPr>
            <p:ph type="body" idx="1"/>
          </p:nvPr>
        </p:nvSpPr>
        <p:spPr>
          <a:xfrm>
            <a:off x="915400" y="900400"/>
            <a:ext cx="7333200" cy="3769500"/>
          </a:xfrm>
          <a:prstGeom prst="rect">
            <a:avLst/>
          </a:prstGeom>
        </p:spPr>
        <p:txBody>
          <a:bodyPr spcFirstLastPara="1" wrap="square" lIns="91425" tIns="91425" rIns="91425" bIns="91425" anchor="t" anchorCtr="0"/>
          <a:lstStyle>
            <a:lvl1pPr marL="457200" lvl="0" indent="-342900" rtl="0">
              <a:lnSpc>
                <a:spcPct val="110000"/>
              </a:lnSpc>
              <a:spcBef>
                <a:spcPts val="0"/>
              </a:spcBef>
              <a:spcAft>
                <a:spcPts val="0"/>
              </a:spcAft>
              <a:buClr>
                <a:schemeClr val="dk1"/>
              </a:buClr>
              <a:buSzPts val="18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5338686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7 – Diagram Box 1">
  <p:cSld name="7 – Diagram Box 1">
    <p:bg>
      <p:bgPr>
        <a:solidFill>
          <a:srgbClr val="F3F3F3"/>
        </a:solidFill>
        <a:effectLst/>
      </p:bgPr>
    </p:bg>
    <p:spTree>
      <p:nvGrpSpPr>
        <p:cNvPr id="1" name="Shape 156"/>
        <p:cNvGrpSpPr/>
        <p:nvPr/>
      </p:nvGrpSpPr>
      <p:grpSpPr>
        <a:xfrm>
          <a:off x="0" y="0"/>
          <a:ext cx="0" cy="0"/>
          <a:chOff x="0" y="0"/>
          <a:chExt cx="0" cy="0"/>
        </a:xfrm>
      </p:grpSpPr>
      <p:sp>
        <p:nvSpPr>
          <p:cNvPr id="157" name="Google Shape;157;p12"/>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58" name="Google Shape;158;p12"/>
          <p:cNvGrpSpPr/>
          <p:nvPr/>
        </p:nvGrpSpPr>
        <p:grpSpPr>
          <a:xfrm>
            <a:off x="287525" y="4854556"/>
            <a:ext cx="634914" cy="148716"/>
            <a:chOff x="1841475" y="2392725"/>
            <a:chExt cx="3928925" cy="920275"/>
          </a:xfrm>
        </p:grpSpPr>
        <p:sp>
          <p:nvSpPr>
            <p:cNvPr id="159" name="Google Shape;159;p1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 name="Google Shape;160;p1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 name="Google Shape;161;p1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2" name="Google Shape;162;p1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 name="Google Shape;163;p1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4" name="Google Shape;164;p1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 name="Google Shape;165;p1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 name="Google Shape;166;p1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67" name="Google Shape;167;p12"/>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68" name="Google Shape;168;p12"/>
          <p:cNvCxnSpPr/>
          <p:nvPr/>
        </p:nvCxnSpPr>
        <p:spPr>
          <a:xfrm>
            <a:off x="8855561"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169" name="Google Shape;169;p12"/>
          <p:cNvCxnSpPr/>
          <p:nvPr/>
        </p:nvCxnSpPr>
        <p:spPr>
          <a:xfrm>
            <a:off x="28753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170" name="Google Shape;170;p12"/>
          <p:cNvCxnSpPr/>
          <p:nvPr/>
        </p:nvCxnSpPr>
        <p:spPr>
          <a:xfrm rot="10800000">
            <a:off x="-228600" y="923925"/>
            <a:ext cx="114300" cy="0"/>
          </a:xfrm>
          <a:prstGeom prst="straightConnector1">
            <a:avLst/>
          </a:prstGeom>
          <a:noFill/>
          <a:ln w="9525" cap="flat" cmpd="sng">
            <a:solidFill>
              <a:srgbClr val="D9D9D9"/>
            </a:solidFill>
            <a:prstDash val="solid"/>
            <a:round/>
            <a:headEnd type="none" w="med" len="med"/>
            <a:tailEnd type="none" w="med" len="med"/>
          </a:ln>
        </p:spPr>
      </p:cxnSp>
      <p:cxnSp>
        <p:nvCxnSpPr>
          <p:cNvPr id="171" name="Google Shape;171;p12"/>
          <p:cNvCxnSpPr/>
          <p:nvPr/>
        </p:nvCxnSpPr>
        <p:spPr>
          <a:xfrm rot="10800000">
            <a:off x="-228600" y="4669500"/>
            <a:ext cx="114300" cy="0"/>
          </a:xfrm>
          <a:prstGeom prst="straightConnector1">
            <a:avLst/>
          </a:prstGeom>
          <a:noFill/>
          <a:ln w="9525" cap="flat" cmpd="sng">
            <a:solidFill>
              <a:srgbClr val="D9D9D9"/>
            </a:solidFill>
            <a:prstDash val="solid"/>
            <a:round/>
            <a:headEnd type="none" w="med" len="med"/>
            <a:tailEnd type="none" w="med" len="med"/>
          </a:ln>
        </p:spPr>
      </p:cxnSp>
    </p:spTree>
    <p:extLst>
      <p:ext uri="{BB962C8B-B14F-4D97-AF65-F5344CB8AC3E}">
        <p14:creationId xmlns:p14="http://schemas.microsoft.com/office/powerpoint/2010/main" val="23108707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5 – Split w/ Image 1 1">
  <p:cSld name="5 – Split w/ Image 1 1">
    <p:spTree>
      <p:nvGrpSpPr>
        <p:cNvPr id="1" name="Shape 172"/>
        <p:cNvGrpSpPr/>
        <p:nvPr/>
      </p:nvGrpSpPr>
      <p:grpSpPr>
        <a:xfrm>
          <a:off x="0" y="0"/>
          <a:ext cx="0" cy="0"/>
          <a:chOff x="0" y="0"/>
          <a:chExt cx="0" cy="0"/>
        </a:xfrm>
      </p:grpSpPr>
      <p:sp>
        <p:nvSpPr>
          <p:cNvPr id="173" name="Google Shape;173;p13"/>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174" name="Google Shape;174;p13"/>
          <p:cNvCxnSpPr/>
          <p:nvPr/>
        </p:nvCxnSpPr>
        <p:spPr>
          <a:xfrm>
            <a:off x="4572000" y="-214525"/>
            <a:ext cx="0" cy="119700"/>
          </a:xfrm>
          <a:prstGeom prst="straightConnector1">
            <a:avLst/>
          </a:prstGeom>
          <a:noFill/>
          <a:ln w="9525" cap="flat" cmpd="sng">
            <a:solidFill>
              <a:srgbClr val="D9D9D9"/>
            </a:solidFill>
            <a:prstDash val="solid"/>
            <a:round/>
            <a:headEnd type="none" w="med" len="med"/>
            <a:tailEnd type="none" w="med" len="med"/>
          </a:ln>
        </p:spPr>
      </p:cxnSp>
      <p:grpSp>
        <p:nvGrpSpPr>
          <p:cNvPr id="175" name="Google Shape;175;p13"/>
          <p:cNvGrpSpPr/>
          <p:nvPr/>
        </p:nvGrpSpPr>
        <p:grpSpPr>
          <a:xfrm>
            <a:off x="287525" y="4854556"/>
            <a:ext cx="634914" cy="148716"/>
            <a:chOff x="1841475" y="2392725"/>
            <a:chExt cx="3928925" cy="920275"/>
          </a:xfrm>
        </p:grpSpPr>
        <p:sp>
          <p:nvSpPr>
            <p:cNvPr id="176" name="Google Shape;176;p13"/>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7" name="Google Shape;177;p13"/>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8" name="Google Shape;178;p13"/>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9" name="Google Shape;179;p13"/>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 name="Google Shape;180;p13"/>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 name="Google Shape;181;p13"/>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2" name="Google Shape;182;p13"/>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3" name="Google Shape;183;p13"/>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84" name="Google Shape;184;p13"/>
          <p:cNvSpPr txBox="1">
            <a:spLocks noGrp="1"/>
          </p:cNvSpPr>
          <p:nvPr>
            <p:ph type="title"/>
          </p:nvPr>
        </p:nvSpPr>
        <p:spPr>
          <a:xfrm>
            <a:off x="192475" y="151275"/>
            <a:ext cx="4281300" cy="393900"/>
          </a:xfrm>
          <a:prstGeom prst="rect">
            <a:avLst/>
          </a:prstGeom>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 name="Google Shape;185;p13"/>
          <p:cNvSpPr txBox="1">
            <a:spLocks noGrp="1"/>
          </p:cNvSpPr>
          <p:nvPr>
            <p:ph type="body" idx="1"/>
          </p:nvPr>
        </p:nvSpPr>
        <p:spPr>
          <a:xfrm>
            <a:off x="192475" y="900400"/>
            <a:ext cx="4254600" cy="3769500"/>
          </a:xfrm>
          <a:prstGeom prst="rect">
            <a:avLst/>
          </a:prstGeom>
          <a:noFill/>
        </p:spPr>
        <p:txBody>
          <a:bodyPr spcFirstLastPara="1" wrap="square" lIns="91425" tIns="91425" rIns="91425" bIns="91425" anchor="t" anchorCtr="0"/>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590157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4 – Sidebar 1 1">
  <p:cSld name="4 – Sidebar 1 1">
    <p:spTree>
      <p:nvGrpSpPr>
        <p:cNvPr id="1" name="Shape 186"/>
        <p:cNvGrpSpPr/>
        <p:nvPr/>
      </p:nvGrpSpPr>
      <p:grpSpPr>
        <a:xfrm>
          <a:off x="0" y="0"/>
          <a:ext cx="0" cy="0"/>
          <a:chOff x="0" y="0"/>
          <a:chExt cx="0" cy="0"/>
        </a:xfrm>
      </p:grpSpPr>
      <p:cxnSp>
        <p:nvCxnSpPr>
          <p:cNvPr id="187" name="Google Shape;187;p14"/>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188" name="Google Shape;188;p14"/>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9" name="Google Shape;189;p14"/>
          <p:cNvGrpSpPr/>
          <p:nvPr/>
        </p:nvGrpSpPr>
        <p:grpSpPr>
          <a:xfrm>
            <a:off x="287525" y="4854556"/>
            <a:ext cx="634914" cy="148716"/>
            <a:chOff x="1841475" y="2392725"/>
            <a:chExt cx="3928925" cy="920275"/>
          </a:xfrm>
        </p:grpSpPr>
        <p:sp>
          <p:nvSpPr>
            <p:cNvPr id="190" name="Google Shape;190;p14"/>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1" name="Google Shape;191;p14"/>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2" name="Google Shape;192;p14"/>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 name="Google Shape;193;p14"/>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4" name="Google Shape;194;p14"/>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5" name="Google Shape;195;p14"/>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6" name="Google Shape;196;p14"/>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7" name="Google Shape;197;p14"/>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198" name="Google Shape;198;p14"/>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199" name="Google Shape;199;p14"/>
          <p:cNvSpPr txBox="1">
            <a:spLocks noGrp="1"/>
          </p:cNvSpPr>
          <p:nvPr>
            <p:ph type="body" idx="1"/>
          </p:nvPr>
        </p:nvSpPr>
        <p:spPr>
          <a:xfrm>
            <a:off x="192475" y="900400"/>
            <a:ext cx="5618700" cy="3769500"/>
          </a:xfrm>
          <a:prstGeom prst="rect">
            <a:avLst/>
          </a:prstGeom>
          <a:noFill/>
        </p:spPr>
        <p:txBody>
          <a:bodyPr spcFirstLastPara="1" wrap="square" lIns="91425" tIns="91425" rIns="91425" bIns="91425" anchor="t" anchorCtr="0"/>
          <a:lstStyle>
            <a:lvl1pPr marL="457200" lvl="0" indent="-342900" rtl="0">
              <a:lnSpc>
                <a:spcPct val="110000"/>
              </a:lnSpc>
              <a:spcBef>
                <a:spcPts val="0"/>
              </a:spcBef>
              <a:spcAft>
                <a:spcPts val="0"/>
              </a:spcAft>
              <a:buClr>
                <a:schemeClr val="dk1"/>
              </a:buClr>
              <a:buSzPts val="18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
        <p:nvSpPr>
          <p:cNvPr id="200" name="Google Shape;200;p14"/>
          <p:cNvSpPr txBox="1">
            <a:spLocks noGrp="1"/>
          </p:cNvSpPr>
          <p:nvPr>
            <p:ph type="body" idx="2"/>
          </p:nvPr>
        </p:nvSpPr>
        <p:spPr>
          <a:xfrm>
            <a:off x="6222125" y="900400"/>
            <a:ext cx="2729400" cy="3769500"/>
          </a:xfrm>
          <a:prstGeom prst="rect">
            <a:avLst/>
          </a:prstGeom>
          <a:noFill/>
        </p:spPr>
        <p:txBody>
          <a:bodyPr spcFirstLastPara="1" wrap="square" lIns="91425" tIns="91425" rIns="91425" bIns="91425" anchor="t" anchorCtr="0"/>
          <a:lstStyle>
            <a:lvl1pPr marL="457200" lvl="0" indent="-311150" rtl="0">
              <a:lnSpc>
                <a:spcPct val="110000"/>
              </a:lnSpc>
              <a:spcBef>
                <a:spcPts val="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1pPr>
            <a:lvl2pPr marL="914400" lvl="1"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2pPr>
            <a:lvl3pPr marL="1371600" lvl="2"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3pPr>
            <a:lvl4pPr marL="1828800" lvl="3"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4pPr>
            <a:lvl5pPr marL="2286000" lvl="4"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5pPr>
            <a:lvl6pPr marL="2743200" lvl="5"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6pPr>
            <a:lvl7pPr marL="3200400" lvl="6"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7pPr>
            <a:lvl8pPr marL="3657600" lvl="7"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8pPr>
            <a:lvl9pPr marL="4114800" lvl="8" indent="-311150" rtl="0">
              <a:lnSpc>
                <a:spcPct val="110000"/>
              </a:lnSpc>
              <a:spcBef>
                <a:spcPts val="2000"/>
              </a:spcBef>
              <a:spcAft>
                <a:spcPts val="2000"/>
              </a:spcAft>
              <a:buClr>
                <a:schemeClr val="lt2"/>
              </a:buClr>
              <a:buSzPts val="1300"/>
              <a:buFont typeface="Proxima Nova"/>
              <a:buChar char="■"/>
              <a:defRPr sz="1300" b="1">
                <a:solidFill>
                  <a:schemeClr val="lt2"/>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8664587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01"/>
        <p:cNvGrpSpPr/>
        <p:nvPr/>
      </p:nvGrpSpPr>
      <p:grpSpPr>
        <a:xfrm>
          <a:off x="0" y="0"/>
          <a:ext cx="0" cy="0"/>
          <a:chOff x="0" y="0"/>
          <a:chExt cx="0" cy="0"/>
        </a:xfrm>
      </p:grpSpPr>
      <p:sp>
        <p:nvSpPr>
          <p:cNvPr id="202" name="Google Shape;202;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3" name="Google Shape;203;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1467157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4"/>
        <p:cNvGrpSpPr/>
        <p:nvPr/>
      </p:nvGrpSpPr>
      <p:grpSpPr>
        <a:xfrm>
          <a:off x="0" y="0"/>
          <a:ext cx="0" cy="0"/>
          <a:chOff x="0" y="0"/>
          <a:chExt cx="0" cy="0"/>
        </a:xfrm>
      </p:grpSpPr>
      <p:sp>
        <p:nvSpPr>
          <p:cNvPr id="205" name="Google Shape;20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6" name="Google Shape;206;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07" name="Google Shape;207;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36795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 – Blank">
  <p:cSld name="A – Blank">
    <p:spTree>
      <p:nvGrpSpPr>
        <p:cNvPr id="1" name="Shape 22"/>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8"/>
        <p:cNvGrpSpPr/>
        <p:nvPr/>
      </p:nvGrpSpPr>
      <p:grpSpPr>
        <a:xfrm>
          <a:off x="0" y="0"/>
          <a:ext cx="0" cy="0"/>
          <a:chOff x="0" y="0"/>
          <a:chExt cx="0" cy="0"/>
        </a:xfrm>
      </p:grpSpPr>
      <p:sp>
        <p:nvSpPr>
          <p:cNvPr id="209" name="Google Shape;20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0" name="Google Shape;210;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1" name="Google Shape;211;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2" name="Google Shape;212;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473459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13"/>
        <p:cNvGrpSpPr/>
        <p:nvPr/>
      </p:nvGrpSpPr>
      <p:grpSpPr>
        <a:xfrm>
          <a:off x="0" y="0"/>
          <a:ext cx="0" cy="0"/>
          <a:chOff x="0" y="0"/>
          <a:chExt cx="0" cy="0"/>
        </a:xfrm>
      </p:grpSpPr>
      <p:sp>
        <p:nvSpPr>
          <p:cNvPr id="214" name="Google Shape;21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5" name="Google Shape;21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595905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16"/>
        <p:cNvGrpSpPr/>
        <p:nvPr/>
      </p:nvGrpSpPr>
      <p:grpSpPr>
        <a:xfrm>
          <a:off x="0" y="0"/>
          <a:ext cx="0" cy="0"/>
          <a:chOff x="0" y="0"/>
          <a:chExt cx="0" cy="0"/>
        </a:xfrm>
      </p:grpSpPr>
      <p:sp>
        <p:nvSpPr>
          <p:cNvPr id="217" name="Google Shape;217;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18" name="Google Shape;218;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9" name="Google Shape;219;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217633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20"/>
        <p:cNvGrpSpPr/>
        <p:nvPr/>
      </p:nvGrpSpPr>
      <p:grpSpPr>
        <a:xfrm>
          <a:off x="0" y="0"/>
          <a:ext cx="0" cy="0"/>
          <a:chOff x="0" y="0"/>
          <a:chExt cx="0" cy="0"/>
        </a:xfrm>
      </p:grpSpPr>
      <p:sp>
        <p:nvSpPr>
          <p:cNvPr id="221" name="Google Shape;221;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222" name="Google Shape;222;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7486613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23"/>
        <p:cNvGrpSpPr/>
        <p:nvPr/>
      </p:nvGrpSpPr>
      <p:grpSpPr>
        <a:xfrm>
          <a:off x="0" y="0"/>
          <a:ext cx="0" cy="0"/>
          <a:chOff x="0" y="0"/>
          <a:chExt cx="0" cy="0"/>
        </a:xfrm>
      </p:grpSpPr>
      <p:sp>
        <p:nvSpPr>
          <p:cNvPr id="224" name="Google Shape;224;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5" name="Google Shape;225;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26" name="Google Shape;226;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27" name="Google Shape;227;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28" name="Google Shape;228;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886433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29"/>
        <p:cNvGrpSpPr/>
        <p:nvPr/>
      </p:nvGrpSpPr>
      <p:grpSpPr>
        <a:xfrm>
          <a:off x="0" y="0"/>
          <a:ext cx="0" cy="0"/>
          <a:chOff x="0" y="0"/>
          <a:chExt cx="0" cy="0"/>
        </a:xfrm>
      </p:grpSpPr>
      <p:sp>
        <p:nvSpPr>
          <p:cNvPr id="230" name="Google Shape;230;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231" name="Google Shape;231;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038706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232"/>
        <p:cNvGrpSpPr/>
        <p:nvPr/>
      </p:nvGrpSpPr>
      <p:grpSpPr>
        <a:xfrm>
          <a:off x="0" y="0"/>
          <a:ext cx="0" cy="0"/>
          <a:chOff x="0" y="0"/>
          <a:chExt cx="0" cy="0"/>
        </a:xfrm>
      </p:grpSpPr>
      <p:sp>
        <p:nvSpPr>
          <p:cNvPr id="233" name="Google Shape;233;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34" name="Google Shape;234;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235" name="Google Shape;235;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6260968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6"/>
        <p:cNvGrpSpPr/>
        <p:nvPr/>
      </p:nvGrpSpPr>
      <p:grpSpPr>
        <a:xfrm>
          <a:off x="0" y="0"/>
          <a:ext cx="0" cy="0"/>
          <a:chOff x="0" y="0"/>
          <a:chExt cx="0" cy="0"/>
        </a:xfrm>
      </p:grpSpPr>
      <p:sp>
        <p:nvSpPr>
          <p:cNvPr id="237" name="Google Shape;237;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691101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0 – Title">
  <p:cSld name="0 – Title">
    <p:bg>
      <p:bgPr>
        <a:solidFill>
          <a:schemeClr val="lt2"/>
        </a:solidFill>
        <a:effectLst/>
      </p:bgPr>
    </p:bg>
    <p:spTree>
      <p:nvGrpSpPr>
        <p:cNvPr id="1" name="Shape 303"/>
        <p:cNvGrpSpPr/>
        <p:nvPr/>
      </p:nvGrpSpPr>
      <p:grpSpPr>
        <a:xfrm>
          <a:off x="0" y="0"/>
          <a:ext cx="0" cy="0"/>
          <a:chOff x="0" y="0"/>
          <a:chExt cx="0" cy="0"/>
        </a:xfrm>
      </p:grpSpPr>
      <p:pic>
        <p:nvPicPr>
          <p:cNvPr id="304" name="Google Shape;304;p36" descr="IMG_0276.jpg"/>
          <p:cNvPicPr preferRelativeResize="0"/>
          <p:nvPr/>
        </p:nvPicPr>
        <p:blipFill rotWithShape="1">
          <a:blip r:embed="rId2">
            <a:alphaModFix/>
          </a:blip>
          <a:srcRect l="-1871" t="8284" r="9671" b="8284"/>
          <a:stretch/>
        </p:blipFill>
        <p:spPr>
          <a:xfrm>
            <a:off x="614426" y="0"/>
            <a:ext cx="8529600" cy="5143500"/>
          </a:xfrm>
          <a:prstGeom prst="rect">
            <a:avLst/>
          </a:prstGeom>
          <a:noFill/>
          <a:ln>
            <a:noFill/>
          </a:ln>
        </p:spPr>
      </p:pic>
      <p:sp>
        <p:nvSpPr>
          <p:cNvPr id="305" name="Google Shape;305;p36"/>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cxnSp>
        <p:nvCxnSpPr>
          <p:cNvPr id="306" name="Google Shape;306;p36"/>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307" name="Google Shape;307;p36"/>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40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36"/>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chemeClr val="dk1"/>
                </a:solidFill>
                <a:latin typeface="Proxima Nova"/>
                <a:ea typeface="Proxima Nova"/>
                <a:cs typeface="Proxima Nova"/>
                <a:sym typeface="Proxima Nova"/>
              </a:rPr>
              <a:t>© Copyright 2017 Pivotal Software, Inc. All rights Reserved. Version 1.0</a:t>
            </a:r>
            <a:endParaRPr sz="600">
              <a:solidFill>
                <a:schemeClr val="dk1"/>
              </a:solidFill>
              <a:latin typeface="Proxima Nova"/>
              <a:ea typeface="Proxima Nova"/>
              <a:cs typeface="Proxima Nova"/>
              <a:sym typeface="Proxima Nova"/>
            </a:endParaRPr>
          </a:p>
          <a:p>
            <a:pPr marL="0" lvl="0" indent="0" rtl="0">
              <a:spcBef>
                <a:spcPts val="0"/>
              </a:spcBef>
              <a:spcAft>
                <a:spcPts val="0"/>
              </a:spcAft>
              <a:buNone/>
            </a:pPr>
            <a:endParaRPr sz="600">
              <a:solidFill>
                <a:schemeClr val="dk1"/>
              </a:solidFill>
              <a:latin typeface="Proxima Nova"/>
              <a:ea typeface="Proxima Nova"/>
              <a:cs typeface="Proxima Nova"/>
              <a:sym typeface="Proxima Nova"/>
            </a:endParaRPr>
          </a:p>
        </p:txBody>
      </p:sp>
      <p:grpSp>
        <p:nvGrpSpPr>
          <p:cNvPr id="309" name="Google Shape;309;p36"/>
          <p:cNvGrpSpPr/>
          <p:nvPr/>
        </p:nvGrpSpPr>
        <p:grpSpPr>
          <a:xfrm>
            <a:off x="634508" y="819388"/>
            <a:ext cx="1337013" cy="313170"/>
            <a:chOff x="1841475" y="2392725"/>
            <a:chExt cx="3928925" cy="920275"/>
          </a:xfrm>
        </p:grpSpPr>
        <p:sp>
          <p:nvSpPr>
            <p:cNvPr id="310" name="Google Shape;310;p36"/>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1400"/>
            </a:p>
          </p:txBody>
        </p:sp>
        <p:sp>
          <p:nvSpPr>
            <p:cNvPr id="311" name="Google Shape;311;p36"/>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1400"/>
            </a:p>
          </p:txBody>
        </p:sp>
        <p:sp>
          <p:nvSpPr>
            <p:cNvPr id="312" name="Google Shape;312;p36"/>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1400"/>
            </a:p>
          </p:txBody>
        </p:sp>
        <p:sp>
          <p:nvSpPr>
            <p:cNvPr id="313" name="Google Shape;313;p36"/>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1400"/>
            </a:p>
          </p:txBody>
        </p:sp>
        <p:sp>
          <p:nvSpPr>
            <p:cNvPr id="314" name="Google Shape;314;p36"/>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1400"/>
            </a:p>
          </p:txBody>
        </p:sp>
        <p:sp>
          <p:nvSpPr>
            <p:cNvPr id="315" name="Google Shape;315;p36"/>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1400"/>
            </a:p>
          </p:txBody>
        </p:sp>
        <p:sp>
          <p:nvSpPr>
            <p:cNvPr id="316" name="Google Shape;316;p36"/>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1400"/>
            </a:p>
          </p:txBody>
        </p:sp>
        <p:sp>
          <p:nvSpPr>
            <p:cNvPr id="317" name="Google Shape;317;p36"/>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1400"/>
            </a:p>
          </p:txBody>
        </p:sp>
      </p:grpSp>
      <p:sp>
        <p:nvSpPr>
          <p:cNvPr id="318" name="Google Shape;318;p36"/>
          <p:cNvSpPr txBox="1">
            <a:spLocks noGrp="1"/>
          </p:cNvSpPr>
          <p:nvPr>
            <p:ph type="subTitle" idx="1"/>
          </p:nvPr>
        </p:nvSpPr>
        <p:spPr>
          <a:xfrm>
            <a:off x="523200" y="3306700"/>
            <a:ext cx="4173600" cy="14097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41234554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 – Divider">
  <p:cSld name="1 – Divider">
    <p:bg>
      <p:bgPr>
        <a:solidFill>
          <a:schemeClr val="lt2"/>
        </a:solidFill>
        <a:effectLst/>
      </p:bgPr>
    </p:bg>
    <p:spTree>
      <p:nvGrpSpPr>
        <p:cNvPr id="1" name="Shape 319"/>
        <p:cNvGrpSpPr/>
        <p:nvPr/>
      </p:nvGrpSpPr>
      <p:grpSpPr>
        <a:xfrm>
          <a:off x="0" y="0"/>
          <a:ext cx="0" cy="0"/>
          <a:chOff x="0" y="0"/>
          <a:chExt cx="0" cy="0"/>
        </a:xfrm>
      </p:grpSpPr>
      <p:sp>
        <p:nvSpPr>
          <p:cNvPr id="320" name="Google Shape;320;p37"/>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grpSp>
        <p:nvGrpSpPr>
          <p:cNvPr id="321" name="Google Shape;321;p37"/>
          <p:cNvGrpSpPr/>
          <p:nvPr/>
        </p:nvGrpSpPr>
        <p:grpSpPr>
          <a:xfrm>
            <a:off x="287525" y="4854556"/>
            <a:ext cx="634914" cy="148716"/>
            <a:chOff x="1841475" y="2392725"/>
            <a:chExt cx="3928925" cy="920275"/>
          </a:xfrm>
        </p:grpSpPr>
        <p:sp>
          <p:nvSpPr>
            <p:cNvPr id="322" name="Google Shape;322;p37"/>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323" name="Google Shape;323;p37"/>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324" name="Google Shape;324;p37"/>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325" name="Google Shape;325;p37"/>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326" name="Google Shape;326;p37"/>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327" name="Google Shape;327;p37"/>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328" name="Google Shape;328;p37"/>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329" name="Google Shape;329;p37"/>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grpSp>
      <p:cxnSp>
        <p:nvCxnSpPr>
          <p:cNvPr id="330" name="Google Shape;330;p37"/>
          <p:cNvCxnSpPr/>
          <p:nvPr/>
        </p:nvCxnSpPr>
        <p:spPr>
          <a:xfrm rot="10800000">
            <a:off x="4309650" y="2255484"/>
            <a:ext cx="524700" cy="0"/>
          </a:xfrm>
          <a:prstGeom prst="straightConnector1">
            <a:avLst/>
          </a:prstGeom>
          <a:noFill/>
          <a:ln w="28575" cap="flat" cmpd="sng">
            <a:solidFill>
              <a:schemeClr val="accent6"/>
            </a:solidFill>
            <a:prstDash val="solid"/>
            <a:round/>
            <a:headEnd type="none" w="med" len="med"/>
            <a:tailEnd type="none" w="med" len="med"/>
          </a:ln>
        </p:spPr>
      </p:cxnSp>
      <p:sp>
        <p:nvSpPr>
          <p:cNvPr id="331" name="Google Shape;331;p37"/>
          <p:cNvSpPr txBox="1">
            <a:spLocks noGrp="1"/>
          </p:cNvSpPr>
          <p:nvPr>
            <p:ph type="subTitle" idx="1"/>
          </p:nvPr>
        </p:nvSpPr>
        <p:spPr>
          <a:xfrm>
            <a:off x="1740900" y="1801250"/>
            <a:ext cx="5662200" cy="377400"/>
          </a:xfrm>
          <a:prstGeom prst="rect">
            <a:avLst/>
          </a:prstGeom>
          <a:noFill/>
          <a:ln>
            <a:noFill/>
          </a:ln>
        </p:spPr>
        <p:txBody>
          <a:bodyPr spcFirstLastPara="1" wrap="square" lIns="91425" tIns="91425" rIns="91425" bIns="91425" anchor="b" anchorCtr="0"/>
          <a:lstStyle>
            <a:lvl1pPr lvl="0" algn="ctr" rtl="0">
              <a:lnSpc>
                <a:spcPct val="110000"/>
              </a:lnSpc>
              <a:spcBef>
                <a:spcPts val="0"/>
              </a:spcBef>
              <a:spcAft>
                <a:spcPts val="0"/>
              </a:spcAft>
              <a:buNone/>
              <a:defRPr sz="12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40249640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 Standard">
  <p:cSld name="3 – Standard">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500"/>
              <a:buFont typeface="Proxima Nova"/>
              <a:buNone/>
              <a:defRPr sz="2500" b="1" i="0" u="none" strike="noStrike" cap="none">
                <a:solidFill>
                  <a:schemeClr val="dk1"/>
                </a:solidFill>
                <a:latin typeface="Proxima Nova"/>
                <a:ea typeface="Proxima Nova"/>
                <a:cs typeface="Proxima Nova"/>
                <a:sym typeface="Proxima Nova"/>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a:endParaRPr/>
          </a:p>
        </p:txBody>
      </p:sp>
      <p:grpSp>
        <p:nvGrpSpPr>
          <p:cNvPr id="25" name="Shape 25"/>
          <p:cNvGrpSpPr/>
          <p:nvPr/>
        </p:nvGrpSpPr>
        <p:grpSpPr>
          <a:xfrm>
            <a:off x="287525" y="4854556"/>
            <a:ext cx="634914" cy="148716"/>
            <a:chOff x="1841475" y="2392725"/>
            <a:chExt cx="3928925" cy="920275"/>
          </a:xfrm>
        </p:grpSpPr>
        <p:sp>
          <p:nvSpPr>
            <p:cNvPr id="26" name="Shape 26"/>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Shape 27"/>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Shape 28"/>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Shape 29"/>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Shape 30"/>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Shape 31"/>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Shape 32"/>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Shape 33"/>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 name="Shape 34"/>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lstStyle>
            <a:lvl1pPr marL="457200" marR="0" lvl="0" indent="-317500" algn="l" rtl="0">
              <a:lnSpc>
                <a:spcPct val="110000"/>
              </a:lnSpc>
              <a:spcBef>
                <a:spcPts val="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317500" algn="l" rtl="0">
              <a:lnSpc>
                <a:spcPct val="110000"/>
              </a:lnSpc>
              <a:spcBef>
                <a:spcPts val="1000"/>
              </a:spcBef>
              <a:spcAft>
                <a:spcPts val="100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 – Intro">
  <p:cSld name="2 – Intro">
    <p:spTree>
      <p:nvGrpSpPr>
        <p:cNvPr id="1" name="Shape 332"/>
        <p:cNvGrpSpPr/>
        <p:nvPr/>
      </p:nvGrpSpPr>
      <p:grpSpPr>
        <a:xfrm>
          <a:off x="0" y="0"/>
          <a:ext cx="0" cy="0"/>
          <a:chOff x="0" y="0"/>
          <a:chExt cx="0" cy="0"/>
        </a:xfrm>
      </p:grpSpPr>
      <p:sp>
        <p:nvSpPr>
          <p:cNvPr id="333" name="Google Shape;333;p38"/>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34" name="Google Shape;334;p38"/>
          <p:cNvSpPr txBox="1">
            <a:spLocks noGrp="1"/>
          </p:cNvSpPr>
          <p:nvPr>
            <p:ph type="title"/>
          </p:nvPr>
        </p:nvSpPr>
        <p:spPr>
          <a:xfrm>
            <a:off x="193350" y="549625"/>
            <a:ext cx="2751300" cy="14739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2500"/>
            </a:lvl2pPr>
            <a:lvl3pPr lvl="2" indent="0" rtl="0">
              <a:spcBef>
                <a:spcPts val="0"/>
              </a:spcBef>
              <a:spcAft>
                <a:spcPts val="0"/>
              </a:spcAft>
              <a:buSzPts val="1400"/>
              <a:buFont typeface="Arial"/>
              <a:buNone/>
              <a:defRPr sz="2500"/>
            </a:lvl3pPr>
            <a:lvl4pPr lvl="3" indent="0" rtl="0">
              <a:spcBef>
                <a:spcPts val="0"/>
              </a:spcBef>
              <a:spcAft>
                <a:spcPts val="0"/>
              </a:spcAft>
              <a:buSzPts val="1400"/>
              <a:buFont typeface="Arial"/>
              <a:buNone/>
              <a:defRPr sz="2500"/>
            </a:lvl4pPr>
            <a:lvl5pPr lvl="4" indent="0" rtl="0">
              <a:spcBef>
                <a:spcPts val="0"/>
              </a:spcBef>
              <a:spcAft>
                <a:spcPts val="0"/>
              </a:spcAft>
              <a:buSzPts val="1400"/>
              <a:buFont typeface="Arial"/>
              <a:buNone/>
              <a:defRPr sz="2500"/>
            </a:lvl5pPr>
            <a:lvl6pPr lvl="5" indent="0" rtl="0">
              <a:spcBef>
                <a:spcPts val="0"/>
              </a:spcBef>
              <a:spcAft>
                <a:spcPts val="0"/>
              </a:spcAft>
              <a:buSzPts val="1400"/>
              <a:buFont typeface="Arial"/>
              <a:buNone/>
              <a:defRPr sz="2500"/>
            </a:lvl6pPr>
            <a:lvl7pPr lvl="6" indent="0" rtl="0">
              <a:spcBef>
                <a:spcPts val="0"/>
              </a:spcBef>
              <a:spcAft>
                <a:spcPts val="0"/>
              </a:spcAft>
              <a:buSzPts val="1400"/>
              <a:buFont typeface="Arial"/>
              <a:buNone/>
              <a:defRPr sz="2500"/>
            </a:lvl7pPr>
            <a:lvl8pPr lvl="7" indent="0" rtl="0">
              <a:spcBef>
                <a:spcPts val="0"/>
              </a:spcBef>
              <a:spcAft>
                <a:spcPts val="0"/>
              </a:spcAft>
              <a:buSzPts val="1400"/>
              <a:buFont typeface="Arial"/>
              <a:buNone/>
              <a:defRPr sz="2500"/>
            </a:lvl8pPr>
            <a:lvl9pPr lvl="8" indent="0" rtl="0">
              <a:spcBef>
                <a:spcPts val="0"/>
              </a:spcBef>
              <a:spcAft>
                <a:spcPts val="0"/>
              </a:spcAft>
              <a:buSzPts val="1400"/>
              <a:buFont typeface="Arial"/>
              <a:buNone/>
              <a:defRPr sz="2500"/>
            </a:lvl9pPr>
          </a:lstStyle>
          <a:p>
            <a:endParaRPr/>
          </a:p>
        </p:txBody>
      </p:sp>
      <p:cxnSp>
        <p:nvCxnSpPr>
          <p:cNvPr id="335" name="Google Shape;335;p38"/>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336" name="Google Shape;336;p38"/>
          <p:cNvGrpSpPr/>
          <p:nvPr/>
        </p:nvGrpSpPr>
        <p:grpSpPr>
          <a:xfrm>
            <a:off x="287525" y="4854556"/>
            <a:ext cx="634914" cy="148716"/>
            <a:chOff x="1841475" y="2392725"/>
            <a:chExt cx="3928925" cy="920275"/>
          </a:xfrm>
        </p:grpSpPr>
        <p:sp>
          <p:nvSpPr>
            <p:cNvPr id="337" name="Google Shape;337;p38"/>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338" name="Google Shape;338;p38"/>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339" name="Google Shape;339;p38"/>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340" name="Google Shape;340;p38"/>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341" name="Google Shape;341;p38"/>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342" name="Google Shape;342;p38"/>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343" name="Google Shape;343;p38"/>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344" name="Google Shape;344;p38"/>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grpSp>
      <p:cxnSp>
        <p:nvCxnSpPr>
          <p:cNvPr id="345" name="Google Shape;345;p38"/>
          <p:cNvCxnSpPr/>
          <p:nvPr/>
        </p:nvCxnSpPr>
        <p:spPr>
          <a:xfrm rot="10800000">
            <a:off x="295728" y="2131916"/>
            <a:ext cx="524700" cy="0"/>
          </a:xfrm>
          <a:prstGeom prst="straightConnector1">
            <a:avLst/>
          </a:prstGeom>
          <a:noFill/>
          <a:ln w="28575" cap="flat" cmpd="sng">
            <a:solidFill>
              <a:schemeClr val="dk1"/>
            </a:solidFill>
            <a:prstDash val="solid"/>
            <a:round/>
            <a:headEnd type="none" w="med" len="med"/>
            <a:tailEnd type="none" w="med" len="med"/>
          </a:ln>
        </p:spPr>
      </p:cxnSp>
      <p:sp>
        <p:nvSpPr>
          <p:cNvPr id="346" name="Google Shape;346;p38"/>
          <p:cNvSpPr txBox="1">
            <a:spLocks noGrp="1"/>
          </p:cNvSpPr>
          <p:nvPr>
            <p:ph type="subTitle" idx="1"/>
          </p:nvPr>
        </p:nvSpPr>
        <p:spPr>
          <a:xfrm>
            <a:off x="193350" y="2274300"/>
            <a:ext cx="2751300" cy="14952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7" name="Google Shape;347;p38"/>
          <p:cNvSpPr txBox="1">
            <a:spLocks noGrp="1"/>
          </p:cNvSpPr>
          <p:nvPr>
            <p:ph type="body" idx="2"/>
          </p:nvPr>
        </p:nvSpPr>
        <p:spPr>
          <a:xfrm>
            <a:off x="3810675" y="549625"/>
            <a:ext cx="5047200" cy="4120200"/>
          </a:xfrm>
          <a:prstGeom prst="rect">
            <a:avLst/>
          </a:prstGeom>
          <a:noFill/>
          <a:ln>
            <a:noFill/>
          </a:ln>
        </p:spPr>
        <p:txBody>
          <a:bodyPr spcFirstLastPara="1" wrap="square" lIns="91425" tIns="91425" rIns="91425" bIns="91425" anchor="t" anchorCtr="0"/>
          <a:lstStyle>
            <a:lvl1pPr marL="457189" lvl="0" indent="-330192"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378" lvl="1" indent="-330192"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566" lvl="2" indent="-330192"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754" lvl="3" indent="-330192"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5943" lvl="4" indent="-330192"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132" lvl="5" indent="-330192"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320" lvl="6" indent="-330192"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509" lvl="7" indent="-330192"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697" lvl="8" indent="-330192"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9927815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A – Blank">
  <p:cSld name="A – Blank">
    <p:spTree>
      <p:nvGrpSpPr>
        <p:cNvPr id="1" name="Shape 348"/>
        <p:cNvGrpSpPr/>
        <p:nvPr/>
      </p:nvGrpSpPr>
      <p:grpSpPr>
        <a:xfrm>
          <a:off x="0" y="0"/>
          <a:ext cx="0" cy="0"/>
          <a:chOff x="0" y="0"/>
          <a:chExt cx="0" cy="0"/>
        </a:xfrm>
      </p:grpSpPr>
    </p:spTree>
    <p:extLst>
      <p:ext uri="{BB962C8B-B14F-4D97-AF65-F5344CB8AC3E}">
        <p14:creationId xmlns:p14="http://schemas.microsoft.com/office/powerpoint/2010/main" val="17298939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 – Standard">
  <p:cSld name="3 – Standard">
    <p:spTree>
      <p:nvGrpSpPr>
        <p:cNvPr id="1" name="Shape 349"/>
        <p:cNvGrpSpPr/>
        <p:nvPr/>
      </p:nvGrpSpPr>
      <p:grpSpPr>
        <a:xfrm>
          <a:off x="0" y="0"/>
          <a:ext cx="0" cy="0"/>
          <a:chOff x="0" y="0"/>
          <a:chExt cx="0" cy="0"/>
        </a:xfrm>
      </p:grpSpPr>
      <p:sp>
        <p:nvSpPr>
          <p:cNvPr id="350" name="Google Shape;350;p40"/>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51" name="Google Shape;351;p40"/>
          <p:cNvGrpSpPr/>
          <p:nvPr/>
        </p:nvGrpSpPr>
        <p:grpSpPr>
          <a:xfrm>
            <a:off x="287525" y="4854556"/>
            <a:ext cx="634914" cy="148716"/>
            <a:chOff x="1841475" y="2392725"/>
            <a:chExt cx="3928925" cy="920275"/>
          </a:xfrm>
        </p:grpSpPr>
        <p:sp>
          <p:nvSpPr>
            <p:cNvPr id="352" name="Google Shape;352;p40"/>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353" name="Google Shape;353;p40"/>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354" name="Google Shape;354;p40"/>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355" name="Google Shape;355;p40"/>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356" name="Google Shape;356;p40"/>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357" name="Google Shape;357;p40"/>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358" name="Google Shape;358;p40"/>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359" name="Google Shape;359;p40"/>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grpSp>
      <p:sp>
        <p:nvSpPr>
          <p:cNvPr id="360" name="Google Shape;360;p40"/>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lstStyle>
            <a:lvl1pPr marL="457189" lvl="0" indent="-317492"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378" lvl="1" indent="-317492"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566" lvl="2" indent="-317492"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754" lvl="3" indent="-317492"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5943" lvl="4" indent="-317492"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132" lvl="5" indent="-317492"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320" lvl="6" indent="-317492"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509" lvl="7" indent="-317492"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697" lvl="8" indent="-317492"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0629996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7 – Diagram Box">
  <p:cSld name="7 – Diagram Box">
    <p:bg>
      <p:bgPr>
        <a:solidFill>
          <a:srgbClr val="F3F3F3"/>
        </a:solidFill>
        <a:effectLst/>
      </p:bgPr>
    </p:bg>
    <p:spTree>
      <p:nvGrpSpPr>
        <p:cNvPr id="1" name="Shape 361"/>
        <p:cNvGrpSpPr/>
        <p:nvPr/>
      </p:nvGrpSpPr>
      <p:grpSpPr>
        <a:xfrm>
          <a:off x="0" y="0"/>
          <a:ext cx="0" cy="0"/>
          <a:chOff x="0" y="0"/>
          <a:chExt cx="0" cy="0"/>
        </a:xfrm>
      </p:grpSpPr>
      <p:sp>
        <p:nvSpPr>
          <p:cNvPr id="362" name="Google Shape;362;p41"/>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63" name="Google Shape;363;p41"/>
          <p:cNvGrpSpPr/>
          <p:nvPr/>
        </p:nvGrpSpPr>
        <p:grpSpPr>
          <a:xfrm>
            <a:off x="287525" y="4854556"/>
            <a:ext cx="634914" cy="148716"/>
            <a:chOff x="1841475" y="2392725"/>
            <a:chExt cx="3928925" cy="920275"/>
          </a:xfrm>
        </p:grpSpPr>
        <p:sp>
          <p:nvSpPr>
            <p:cNvPr id="364" name="Google Shape;364;p41"/>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365" name="Google Shape;365;p41"/>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366" name="Google Shape;366;p41"/>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367" name="Google Shape;367;p41"/>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368" name="Google Shape;368;p41"/>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369" name="Google Shape;369;p41"/>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370" name="Google Shape;370;p41"/>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371" name="Google Shape;371;p41"/>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grpSp>
      <p:sp>
        <p:nvSpPr>
          <p:cNvPr id="372" name="Google Shape;372;p41"/>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cxnSp>
        <p:nvCxnSpPr>
          <p:cNvPr id="373" name="Google Shape;373;p41"/>
          <p:cNvCxnSpPr/>
          <p:nvPr/>
        </p:nvCxnSpPr>
        <p:spPr>
          <a:xfrm>
            <a:off x="8855561"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374" name="Google Shape;374;p41"/>
          <p:cNvCxnSpPr/>
          <p:nvPr/>
        </p:nvCxnSpPr>
        <p:spPr>
          <a:xfrm>
            <a:off x="28753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375" name="Google Shape;375;p41"/>
          <p:cNvCxnSpPr/>
          <p:nvPr/>
        </p:nvCxnSpPr>
        <p:spPr>
          <a:xfrm rot="10800000">
            <a:off x="-228600" y="923925"/>
            <a:ext cx="114300" cy="0"/>
          </a:xfrm>
          <a:prstGeom prst="straightConnector1">
            <a:avLst/>
          </a:prstGeom>
          <a:noFill/>
          <a:ln w="9525" cap="flat" cmpd="sng">
            <a:solidFill>
              <a:srgbClr val="D9D9D9"/>
            </a:solidFill>
            <a:prstDash val="solid"/>
            <a:round/>
            <a:headEnd type="none" w="med" len="med"/>
            <a:tailEnd type="none" w="med" len="med"/>
          </a:ln>
        </p:spPr>
      </p:cxnSp>
      <p:cxnSp>
        <p:nvCxnSpPr>
          <p:cNvPr id="376" name="Google Shape;376;p41"/>
          <p:cNvCxnSpPr/>
          <p:nvPr/>
        </p:nvCxnSpPr>
        <p:spPr>
          <a:xfrm rot="10800000">
            <a:off x="-228600" y="4669500"/>
            <a:ext cx="114300" cy="0"/>
          </a:xfrm>
          <a:prstGeom prst="straightConnector1">
            <a:avLst/>
          </a:prstGeom>
          <a:noFill/>
          <a:ln w="9525" cap="flat" cmpd="sng">
            <a:solidFill>
              <a:srgbClr val="D9D9D9"/>
            </a:solidFill>
            <a:prstDash val="solid"/>
            <a:round/>
            <a:headEnd type="none" w="med" len="med"/>
            <a:tailEnd type="none" w="med" len="med"/>
          </a:ln>
        </p:spPr>
      </p:cxnSp>
    </p:spTree>
    <p:extLst>
      <p:ext uri="{BB962C8B-B14F-4D97-AF65-F5344CB8AC3E}">
        <p14:creationId xmlns:p14="http://schemas.microsoft.com/office/powerpoint/2010/main" val="9848207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 – Design Grid">
  <p:cSld name="B – Design Grid">
    <p:spTree>
      <p:nvGrpSpPr>
        <p:cNvPr id="1" name="Shape 377"/>
        <p:cNvGrpSpPr/>
        <p:nvPr/>
      </p:nvGrpSpPr>
      <p:grpSpPr>
        <a:xfrm>
          <a:off x="0" y="0"/>
          <a:ext cx="0" cy="0"/>
          <a:chOff x="0" y="0"/>
          <a:chExt cx="0" cy="0"/>
        </a:xfrm>
      </p:grpSpPr>
      <p:pic>
        <p:nvPicPr>
          <p:cNvPr id="378" name="Google Shape;378;p42"/>
          <p:cNvPicPr preferRelativeResize="0"/>
          <p:nvPr/>
        </p:nvPicPr>
        <p:blipFill>
          <a:blip r:embed="rId2">
            <a:alphaModFix/>
          </a:blip>
          <a:stretch>
            <a:fillRect/>
          </a:stretch>
        </p:blipFill>
        <p:spPr>
          <a:xfrm>
            <a:off x="0" y="1"/>
            <a:ext cx="9144000" cy="5143489"/>
          </a:xfrm>
          <a:prstGeom prst="rect">
            <a:avLst/>
          </a:prstGeom>
          <a:noFill/>
          <a:ln>
            <a:noFill/>
          </a:ln>
        </p:spPr>
      </p:pic>
      <p:sp>
        <p:nvSpPr>
          <p:cNvPr id="379" name="Google Shape;379;p42"/>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80" name="Google Shape;380;p42"/>
          <p:cNvGrpSpPr/>
          <p:nvPr/>
        </p:nvGrpSpPr>
        <p:grpSpPr>
          <a:xfrm>
            <a:off x="287525" y="4854556"/>
            <a:ext cx="634914" cy="148716"/>
            <a:chOff x="1841475" y="2392725"/>
            <a:chExt cx="3928925" cy="920275"/>
          </a:xfrm>
        </p:grpSpPr>
        <p:sp>
          <p:nvSpPr>
            <p:cNvPr id="381" name="Google Shape;381;p4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382" name="Google Shape;382;p4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383" name="Google Shape;383;p4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384" name="Google Shape;384;p4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385" name="Google Shape;385;p4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386" name="Google Shape;386;p4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387" name="Google Shape;387;p4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388" name="Google Shape;388;p4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grpSp>
    </p:spTree>
    <p:extLst>
      <p:ext uri="{BB962C8B-B14F-4D97-AF65-F5344CB8AC3E}">
        <p14:creationId xmlns:p14="http://schemas.microsoft.com/office/powerpoint/2010/main" val="26268498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 – Night Mode">
  <p:cSld name="C – Night Mode">
    <p:bg>
      <p:bgPr>
        <a:solidFill>
          <a:schemeClr val="dk1"/>
        </a:solidFill>
        <a:effectLst/>
      </p:bgPr>
    </p:bg>
    <p:spTree>
      <p:nvGrpSpPr>
        <p:cNvPr id="1" name="Shape 389"/>
        <p:cNvGrpSpPr/>
        <p:nvPr/>
      </p:nvGrpSpPr>
      <p:grpSpPr>
        <a:xfrm>
          <a:off x="0" y="0"/>
          <a:ext cx="0" cy="0"/>
          <a:chOff x="0" y="0"/>
          <a:chExt cx="0" cy="0"/>
        </a:xfrm>
      </p:grpSpPr>
      <p:sp>
        <p:nvSpPr>
          <p:cNvPr id="390" name="Google Shape;390;p43"/>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91" name="Google Shape;391;p43"/>
          <p:cNvGrpSpPr/>
          <p:nvPr/>
        </p:nvGrpSpPr>
        <p:grpSpPr>
          <a:xfrm>
            <a:off x="287525" y="4854556"/>
            <a:ext cx="634914" cy="148716"/>
            <a:chOff x="1841475" y="2392725"/>
            <a:chExt cx="3928925" cy="920275"/>
          </a:xfrm>
        </p:grpSpPr>
        <p:sp>
          <p:nvSpPr>
            <p:cNvPr id="392" name="Google Shape;392;p43"/>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393" name="Google Shape;393;p43"/>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394" name="Google Shape;394;p43"/>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395" name="Google Shape;395;p43"/>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396" name="Google Shape;396;p43"/>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397" name="Google Shape;397;p43"/>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398" name="Google Shape;398;p43"/>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399" name="Google Shape;399;p43"/>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grpSp>
    </p:spTree>
    <p:extLst>
      <p:ext uri="{BB962C8B-B14F-4D97-AF65-F5344CB8AC3E}">
        <p14:creationId xmlns:p14="http://schemas.microsoft.com/office/powerpoint/2010/main" val="10937455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4 – Sidebar">
  <p:cSld name="4 – Sidebar">
    <p:spTree>
      <p:nvGrpSpPr>
        <p:cNvPr id="1" name="Shape 400"/>
        <p:cNvGrpSpPr/>
        <p:nvPr/>
      </p:nvGrpSpPr>
      <p:grpSpPr>
        <a:xfrm>
          <a:off x="0" y="0"/>
          <a:ext cx="0" cy="0"/>
          <a:chOff x="0" y="0"/>
          <a:chExt cx="0" cy="0"/>
        </a:xfrm>
      </p:grpSpPr>
      <p:cxnSp>
        <p:nvCxnSpPr>
          <p:cNvPr id="401" name="Google Shape;401;p44"/>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402" name="Google Shape;402;p44"/>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03" name="Google Shape;403;p44"/>
          <p:cNvGrpSpPr/>
          <p:nvPr/>
        </p:nvGrpSpPr>
        <p:grpSpPr>
          <a:xfrm>
            <a:off x="287525" y="4854556"/>
            <a:ext cx="634914" cy="148716"/>
            <a:chOff x="1841475" y="2392725"/>
            <a:chExt cx="3928925" cy="920275"/>
          </a:xfrm>
        </p:grpSpPr>
        <p:sp>
          <p:nvSpPr>
            <p:cNvPr id="404" name="Google Shape;404;p44"/>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405" name="Google Shape;405;p44"/>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406" name="Google Shape;406;p44"/>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407" name="Google Shape;407;p44"/>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408" name="Google Shape;408;p44"/>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409" name="Google Shape;409;p44"/>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410" name="Google Shape;410;p44"/>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411" name="Google Shape;411;p44"/>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grpSp>
      <p:cxnSp>
        <p:nvCxnSpPr>
          <p:cNvPr id="412" name="Google Shape;412;p44"/>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413" name="Google Shape;413;p44"/>
          <p:cNvSpPr txBox="1">
            <a:spLocks noGrp="1"/>
          </p:cNvSpPr>
          <p:nvPr>
            <p:ph type="body" idx="1"/>
          </p:nvPr>
        </p:nvSpPr>
        <p:spPr>
          <a:xfrm>
            <a:off x="192475" y="900400"/>
            <a:ext cx="5618700" cy="3769500"/>
          </a:xfrm>
          <a:prstGeom prst="rect">
            <a:avLst/>
          </a:prstGeom>
          <a:noFill/>
          <a:ln>
            <a:noFill/>
          </a:ln>
        </p:spPr>
        <p:txBody>
          <a:bodyPr spcFirstLastPara="1" wrap="square" lIns="91425" tIns="91425" rIns="91425" bIns="91425" anchor="t" anchorCtr="0"/>
          <a:lstStyle>
            <a:lvl1pPr marL="457189" lvl="0" indent="-317492"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378" lvl="1" indent="-317492"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566" lvl="2" indent="-317492"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754" lvl="3" indent="-317492"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5943" lvl="4" indent="-317492"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132" lvl="5" indent="-317492"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320" lvl="6" indent="-317492"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509" lvl="7" indent="-317492"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697" lvl="8" indent="-317492"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
        <p:nvSpPr>
          <p:cNvPr id="414" name="Google Shape;414;p44"/>
          <p:cNvSpPr txBox="1">
            <a:spLocks noGrp="1"/>
          </p:cNvSpPr>
          <p:nvPr>
            <p:ph type="body" idx="2"/>
          </p:nvPr>
        </p:nvSpPr>
        <p:spPr>
          <a:xfrm>
            <a:off x="6222125" y="900400"/>
            <a:ext cx="2729400" cy="3769500"/>
          </a:xfrm>
          <a:prstGeom prst="rect">
            <a:avLst/>
          </a:prstGeom>
          <a:noFill/>
          <a:ln>
            <a:noFill/>
          </a:ln>
        </p:spPr>
        <p:txBody>
          <a:bodyPr spcFirstLastPara="1" wrap="square" lIns="91425" tIns="91425" rIns="91425" bIns="91425" anchor="t" anchorCtr="0"/>
          <a:lstStyle>
            <a:lvl1pPr marL="457189" lvl="0" indent="-311142" rtl="0">
              <a:lnSpc>
                <a:spcPct val="110000"/>
              </a:lnSpc>
              <a:spcBef>
                <a:spcPts val="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1pPr>
            <a:lvl2pPr marL="914378" lvl="1" indent="-311142"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2pPr>
            <a:lvl3pPr marL="1371566" lvl="2" indent="-311142"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3pPr>
            <a:lvl4pPr marL="1828754" lvl="3" indent="-311142"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4pPr>
            <a:lvl5pPr marL="2285943" lvl="4" indent="-311142"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5pPr>
            <a:lvl6pPr marL="2743132" lvl="5" indent="-311142"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6pPr>
            <a:lvl7pPr marL="3200320" lvl="6" indent="-311142"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7pPr>
            <a:lvl8pPr marL="3657509" lvl="7" indent="-311142"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8pPr>
            <a:lvl9pPr marL="4114697" lvl="8" indent="-311142" rtl="0">
              <a:lnSpc>
                <a:spcPct val="110000"/>
              </a:lnSpc>
              <a:spcBef>
                <a:spcPts val="2000"/>
              </a:spcBef>
              <a:spcAft>
                <a:spcPts val="2000"/>
              </a:spcAft>
              <a:buClr>
                <a:schemeClr val="lt2"/>
              </a:buClr>
              <a:buSzPts val="1300"/>
              <a:buFont typeface="Proxima Nova"/>
              <a:buChar char="■"/>
              <a:defRPr sz="1300" b="1">
                <a:solidFill>
                  <a:schemeClr val="lt2"/>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5215961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5 – Split">
  <p:cSld name="5 – Split">
    <p:spTree>
      <p:nvGrpSpPr>
        <p:cNvPr id="1" name="Shape 415"/>
        <p:cNvGrpSpPr/>
        <p:nvPr/>
      </p:nvGrpSpPr>
      <p:grpSpPr>
        <a:xfrm>
          <a:off x="0" y="0"/>
          <a:ext cx="0" cy="0"/>
          <a:chOff x="0" y="0"/>
          <a:chExt cx="0" cy="0"/>
        </a:xfrm>
      </p:grpSpPr>
      <p:cxnSp>
        <p:nvCxnSpPr>
          <p:cNvPr id="416" name="Google Shape;416;p45"/>
          <p:cNvCxnSpPr/>
          <p:nvPr/>
        </p:nvCxnSpPr>
        <p:spPr>
          <a:xfrm>
            <a:off x="4572000" y="-214525"/>
            <a:ext cx="0" cy="119700"/>
          </a:xfrm>
          <a:prstGeom prst="straightConnector1">
            <a:avLst/>
          </a:prstGeom>
          <a:noFill/>
          <a:ln w="9525" cap="flat" cmpd="sng">
            <a:solidFill>
              <a:srgbClr val="FFFFFF"/>
            </a:solidFill>
            <a:prstDash val="solid"/>
            <a:round/>
            <a:headEnd type="none" w="med" len="med"/>
            <a:tailEnd type="none" w="med" len="med"/>
          </a:ln>
        </p:spPr>
      </p:cxnSp>
      <p:grpSp>
        <p:nvGrpSpPr>
          <p:cNvPr id="417" name="Google Shape;417;p45"/>
          <p:cNvGrpSpPr/>
          <p:nvPr/>
        </p:nvGrpSpPr>
        <p:grpSpPr>
          <a:xfrm>
            <a:off x="287525" y="4854556"/>
            <a:ext cx="634914" cy="148716"/>
            <a:chOff x="1841475" y="2392725"/>
            <a:chExt cx="3928925" cy="920275"/>
          </a:xfrm>
        </p:grpSpPr>
        <p:sp>
          <p:nvSpPr>
            <p:cNvPr id="418" name="Google Shape;418;p45"/>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419" name="Google Shape;419;p45"/>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420" name="Google Shape;420;p45"/>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421" name="Google Shape;421;p45"/>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422" name="Google Shape;422;p45"/>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423" name="Google Shape;423;p45"/>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424" name="Google Shape;424;p45"/>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425" name="Google Shape;425;p45"/>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grpSp>
      <p:sp>
        <p:nvSpPr>
          <p:cNvPr id="426" name="Google Shape;426;p45"/>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7" name="Google Shape;427;p45"/>
          <p:cNvCxnSpPr/>
          <p:nvPr/>
        </p:nvCxnSpPr>
        <p:spPr>
          <a:xfrm rot="10800000">
            <a:off x="4572000"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428" name="Google Shape;428;p45"/>
          <p:cNvSpPr txBox="1">
            <a:spLocks noGrp="1"/>
          </p:cNvSpPr>
          <p:nvPr>
            <p:ph type="body" idx="1"/>
          </p:nvPr>
        </p:nvSpPr>
        <p:spPr>
          <a:xfrm>
            <a:off x="192475" y="900400"/>
            <a:ext cx="4112100" cy="3769500"/>
          </a:xfrm>
          <a:prstGeom prst="rect">
            <a:avLst/>
          </a:prstGeom>
          <a:noFill/>
          <a:ln>
            <a:noFill/>
          </a:ln>
        </p:spPr>
        <p:txBody>
          <a:bodyPr spcFirstLastPara="1" wrap="square" lIns="91425" tIns="91425" rIns="91425" bIns="91425" anchor="t" anchorCtr="0"/>
          <a:lstStyle>
            <a:lvl1pPr marL="457189" lvl="0" indent="-311142"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378" lvl="1" indent="-311142"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566" lvl="2" indent="-311142"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754" lvl="3" indent="-311142"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5943" lvl="4" indent="-311142"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132" lvl="5" indent="-311142"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320" lvl="6" indent="-311142"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509" lvl="7" indent="-311142"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697" lvl="8" indent="-311142"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
        <p:nvSpPr>
          <p:cNvPr id="429" name="Google Shape;429;p45"/>
          <p:cNvSpPr txBox="1">
            <a:spLocks noGrp="1"/>
          </p:cNvSpPr>
          <p:nvPr>
            <p:ph type="body" idx="2"/>
          </p:nvPr>
        </p:nvSpPr>
        <p:spPr>
          <a:xfrm>
            <a:off x="4750000" y="900400"/>
            <a:ext cx="4112100" cy="3769500"/>
          </a:xfrm>
          <a:prstGeom prst="rect">
            <a:avLst/>
          </a:prstGeom>
          <a:noFill/>
          <a:ln>
            <a:noFill/>
          </a:ln>
        </p:spPr>
        <p:txBody>
          <a:bodyPr spcFirstLastPara="1" wrap="square" lIns="91425" tIns="91425" rIns="91425" bIns="91425" anchor="t" anchorCtr="0"/>
          <a:lstStyle>
            <a:lvl1pPr marL="457189" lvl="0" indent="-311142"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378" lvl="1" indent="-311142"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566" lvl="2" indent="-311142"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754" lvl="3" indent="-311142"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5943" lvl="4" indent="-311142"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132" lvl="5" indent="-311142"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320" lvl="6" indent="-311142"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509" lvl="7" indent="-311142"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697" lvl="8" indent="-311142"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9120989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5 – Split w/ Image">
  <p:cSld name="5 – Split w/ Image">
    <p:spTree>
      <p:nvGrpSpPr>
        <p:cNvPr id="1" name="Shape 430"/>
        <p:cNvGrpSpPr/>
        <p:nvPr/>
      </p:nvGrpSpPr>
      <p:grpSpPr>
        <a:xfrm>
          <a:off x="0" y="0"/>
          <a:ext cx="0" cy="0"/>
          <a:chOff x="0" y="0"/>
          <a:chExt cx="0" cy="0"/>
        </a:xfrm>
      </p:grpSpPr>
      <p:sp>
        <p:nvSpPr>
          <p:cNvPr id="431" name="Google Shape;431;p46"/>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432" name="Google Shape;432;p46"/>
          <p:cNvCxnSpPr/>
          <p:nvPr/>
        </p:nvCxnSpPr>
        <p:spPr>
          <a:xfrm>
            <a:off x="4572000" y="-214525"/>
            <a:ext cx="0" cy="119700"/>
          </a:xfrm>
          <a:prstGeom prst="straightConnector1">
            <a:avLst/>
          </a:prstGeom>
          <a:noFill/>
          <a:ln w="9525" cap="flat" cmpd="sng">
            <a:solidFill>
              <a:srgbClr val="D9D9D9"/>
            </a:solidFill>
            <a:prstDash val="solid"/>
            <a:round/>
            <a:headEnd type="none" w="med" len="med"/>
            <a:tailEnd type="none" w="med" len="med"/>
          </a:ln>
        </p:spPr>
      </p:cxnSp>
      <p:grpSp>
        <p:nvGrpSpPr>
          <p:cNvPr id="433" name="Google Shape;433;p46"/>
          <p:cNvGrpSpPr/>
          <p:nvPr/>
        </p:nvGrpSpPr>
        <p:grpSpPr>
          <a:xfrm>
            <a:off x="287525" y="4854556"/>
            <a:ext cx="634914" cy="148716"/>
            <a:chOff x="1841475" y="2392725"/>
            <a:chExt cx="3928925" cy="920275"/>
          </a:xfrm>
        </p:grpSpPr>
        <p:sp>
          <p:nvSpPr>
            <p:cNvPr id="434" name="Google Shape;434;p46"/>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435" name="Google Shape;435;p46"/>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436" name="Google Shape;436;p46"/>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437" name="Google Shape;437;p46"/>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438" name="Google Shape;438;p46"/>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439" name="Google Shape;439;p46"/>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440" name="Google Shape;440;p46"/>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441" name="Google Shape;441;p46"/>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grpSp>
      <p:sp>
        <p:nvSpPr>
          <p:cNvPr id="442" name="Google Shape;442;p46"/>
          <p:cNvSpPr txBox="1">
            <a:spLocks noGrp="1"/>
          </p:cNvSpPr>
          <p:nvPr>
            <p:ph type="title"/>
          </p:nvPr>
        </p:nvSpPr>
        <p:spPr>
          <a:xfrm>
            <a:off x="192475" y="151275"/>
            <a:ext cx="42813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3" name="Google Shape;443;p46"/>
          <p:cNvSpPr txBox="1">
            <a:spLocks noGrp="1"/>
          </p:cNvSpPr>
          <p:nvPr>
            <p:ph type="body" idx="1"/>
          </p:nvPr>
        </p:nvSpPr>
        <p:spPr>
          <a:xfrm>
            <a:off x="192475" y="900400"/>
            <a:ext cx="4254600" cy="3769500"/>
          </a:xfrm>
          <a:prstGeom prst="rect">
            <a:avLst/>
          </a:prstGeom>
          <a:noFill/>
          <a:ln>
            <a:noFill/>
          </a:ln>
        </p:spPr>
        <p:txBody>
          <a:bodyPr spcFirstLastPara="1" wrap="square" lIns="91425" tIns="91425" rIns="91425" bIns="91425" anchor="t" anchorCtr="0"/>
          <a:lstStyle>
            <a:lvl1pPr marL="457189" lvl="0" indent="-330192"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378" lvl="1" indent="-330192"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566" lvl="2" indent="-330192"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754" lvl="3" indent="-330192"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5943" lvl="4" indent="-330192"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132" lvl="5" indent="-330192"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320" lvl="6" indent="-330192"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509" lvl="7" indent="-330192"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697" lvl="8" indent="-330192"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9642325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6 – Columns">
  <p:cSld name="6 – Columns">
    <p:spTree>
      <p:nvGrpSpPr>
        <p:cNvPr id="1" name="Shape 444"/>
        <p:cNvGrpSpPr/>
        <p:nvPr/>
      </p:nvGrpSpPr>
      <p:grpSpPr>
        <a:xfrm>
          <a:off x="0" y="0"/>
          <a:ext cx="0" cy="0"/>
          <a:chOff x="0" y="0"/>
          <a:chExt cx="0" cy="0"/>
        </a:xfrm>
      </p:grpSpPr>
      <p:grpSp>
        <p:nvGrpSpPr>
          <p:cNvPr id="445" name="Google Shape;445;p47"/>
          <p:cNvGrpSpPr/>
          <p:nvPr/>
        </p:nvGrpSpPr>
        <p:grpSpPr>
          <a:xfrm>
            <a:off x="287525" y="4854556"/>
            <a:ext cx="634914" cy="148716"/>
            <a:chOff x="1841475" y="2392725"/>
            <a:chExt cx="3928925" cy="920275"/>
          </a:xfrm>
        </p:grpSpPr>
        <p:sp>
          <p:nvSpPr>
            <p:cNvPr id="446" name="Google Shape;446;p47"/>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447" name="Google Shape;447;p47"/>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448" name="Google Shape;448;p47"/>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449" name="Google Shape;449;p47"/>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450" name="Google Shape;450;p47"/>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451" name="Google Shape;451;p47"/>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452" name="Google Shape;452;p47"/>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453" name="Google Shape;453;p47"/>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grpSp>
      <p:sp>
        <p:nvSpPr>
          <p:cNvPr id="454" name="Google Shape;454;p47"/>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55" name="Google Shape;455;p47"/>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456" name="Google Shape;456;p47"/>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457" name="Google Shape;457;p47"/>
          <p:cNvCxnSpPr/>
          <p:nvPr/>
        </p:nvCxnSpPr>
        <p:spPr>
          <a:xfrm rot="10800000">
            <a:off x="30678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458" name="Google Shape;458;p47"/>
          <p:cNvCxnSpPr/>
          <p:nvPr/>
        </p:nvCxnSpPr>
        <p:spPr>
          <a:xfrm>
            <a:off x="30678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459" name="Google Shape;459;p47"/>
          <p:cNvSpPr txBox="1"/>
          <p:nvPr/>
        </p:nvSpPr>
        <p:spPr>
          <a:xfrm>
            <a:off x="192475" y="900400"/>
            <a:ext cx="2729400" cy="3769500"/>
          </a:xfrm>
          <a:prstGeom prst="rect">
            <a:avLst/>
          </a:prstGeom>
          <a:noFill/>
          <a:ln>
            <a:noFill/>
          </a:ln>
        </p:spPr>
        <p:txBody>
          <a:bodyPr spcFirstLastPara="1" wrap="square" lIns="91425" tIns="45700" rIns="91425" bIns="45700" anchor="t" anchorCtr="0">
            <a:noAutofit/>
          </a:bodyPr>
          <a:lstStyle/>
          <a:p>
            <a:pPr marL="0" lvl="0" indent="0" rtl="0">
              <a:lnSpc>
                <a:spcPct val="110000"/>
              </a:lnSpc>
              <a:spcBef>
                <a:spcPts val="0"/>
              </a:spcBef>
              <a:spcAft>
                <a:spcPts val="1000"/>
              </a:spcAft>
              <a:buNone/>
            </a:pPr>
            <a:endParaRPr sz="1100">
              <a:solidFill>
                <a:schemeClr val="dk1"/>
              </a:solidFill>
              <a:latin typeface="Proxima Nova"/>
              <a:ea typeface="Proxima Nova"/>
              <a:cs typeface="Proxima Nova"/>
              <a:sym typeface="Proxima Nova"/>
            </a:endParaRPr>
          </a:p>
        </p:txBody>
      </p:sp>
      <p:sp>
        <p:nvSpPr>
          <p:cNvPr id="460" name="Google Shape;460;p47"/>
          <p:cNvSpPr txBox="1">
            <a:spLocks noGrp="1"/>
          </p:cNvSpPr>
          <p:nvPr>
            <p:ph type="body" idx="1"/>
          </p:nvPr>
        </p:nvSpPr>
        <p:spPr>
          <a:xfrm>
            <a:off x="192475" y="900400"/>
            <a:ext cx="2729400" cy="3769500"/>
          </a:xfrm>
          <a:prstGeom prst="rect">
            <a:avLst/>
          </a:prstGeom>
          <a:noFill/>
          <a:ln>
            <a:noFill/>
          </a:ln>
        </p:spPr>
        <p:txBody>
          <a:bodyPr spcFirstLastPara="1" wrap="square" lIns="91425" tIns="91425" rIns="91425" bIns="91425" anchor="t" anchorCtr="0"/>
          <a:lstStyle>
            <a:lvl1pPr marL="457189" lvl="0" indent="-298442"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378" lvl="1" indent="-298442"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566" lvl="2" indent="-298442"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754" lvl="3" indent="-298442"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5943" lvl="4" indent="-298442"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132" lvl="5" indent="-298442"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320" lvl="6" indent="-298442"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509" lvl="7" indent="-298442"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697" lvl="8" indent="-298442"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461" name="Google Shape;461;p47"/>
          <p:cNvSpPr txBox="1">
            <a:spLocks noGrp="1"/>
          </p:cNvSpPr>
          <p:nvPr>
            <p:ph type="body" idx="2"/>
          </p:nvPr>
        </p:nvSpPr>
        <p:spPr>
          <a:xfrm>
            <a:off x="3207300" y="900400"/>
            <a:ext cx="2729400" cy="3769500"/>
          </a:xfrm>
          <a:prstGeom prst="rect">
            <a:avLst/>
          </a:prstGeom>
          <a:noFill/>
          <a:ln>
            <a:noFill/>
          </a:ln>
        </p:spPr>
        <p:txBody>
          <a:bodyPr spcFirstLastPara="1" wrap="square" lIns="91425" tIns="91425" rIns="91425" bIns="91425" anchor="t" anchorCtr="0"/>
          <a:lstStyle>
            <a:lvl1pPr marL="457189" lvl="0" indent="-298442"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378" lvl="1" indent="-298442"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566" lvl="2" indent="-298442"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754" lvl="3" indent="-298442"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5943" lvl="4" indent="-298442"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132" lvl="5" indent="-298442"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320" lvl="6" indent="-298442"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509" lvl="7" indent="-298442"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697" lvl="8" indent="-298442"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462" name="Google Shape;462;p47"/>
          <p:cNvSpPr txBox="1">
            <a:spLocks noGrp="1"/>
          </p:cNvSpPr>
          <p:nvPr>
            <p:ph type="body" idx="3"/>
          </p:nvPr>
        </p:nvSpPr>
        <p:spPr>
          <a:xfrm>
            <a:off x="6222125" y="900400"/>
            <a:ext cx="2729400" cy="3769500"/>
          </a:xfrm>
          <a:prstGeom prst="rect">
            <a:avLst/>
          </a:prstGeom>
          <a:noFill/>
          <a:ln>
            <a:noFill/>
          </a:ln>
        </p:spPr>
        <p:txBody>
          <a:bodyPr spcFirstLastPara="1" wrap="square" lIns="91425" tIns="91425" rIns="91425" bIns="91425" anchor="t" anchorCtr="0"/>
          <a:lstStyle>
            <a:lvl1pPr marL="457189" lvl="0" indent="-298442"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378" lvl="1" indent="-298442"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566" lvl="2" indent="-298442"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754" lvl="3" indent="-298442"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5943" lvl="4" indent="-298442"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132" lvl="5" indent="-298442"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320" lvl="6" indent="-298442"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509" lvl="7" indent="-298442"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697" lvl="8" indent="-298442"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987994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 – Design Grid">
  <p:cSld name="B – Design Grid">
    <p:spTree>
      <p:nvGrpSpPr>
        <p:cNvPr id="1" name="Shape 48"/>
        <p:cNvGrpSpPr/>
        <p:nvPr/>
      </p:nvGrpSpPr>
      <p:grpSpPr>
        <a:xfrm>
          <a:off x="0" y="0"/>
          <a:ext cx="0" cy="0"/>
          <a:chOff x="0" y="0"/>
          <a:chExt cx="0" cy="0"/>
        </a:xfrm>
      </p:grpSpPr>
      <p:pic>
        <p:nvPicPr>
          <p:cNvPr id="49" name="Shape 49"/>
          <p:cNvPicPr preferRelativeResize="0"/>
          <p:nvPr/>
        </p:nvPicPr>
        <p:blipFill rotWithShape="1">
          <a:blip r:embed="rId2">
            <a:alphaModFix/>
          </a:blip>
          <a:srcRect/>
          <a:stretch/>
        </p:blipFill>
        <p:spPr>
          <a:xfrm>
            <a:off x="0" y="0"/>
            <a:ext cx="9144000" cy="5143489"/>
          </a:xfrm>
          <a:prstGeom prst="rect">
            <a:avLst/>
          </a:prstGeom>
          <a:noFill/>
          <a:ln>
            <a:noFill/>
          </a:ln>
        </p:spPr>
      </p:pic>
      <p:sp>
        <p:nvSpPr>
          <p:cNvPr id="50" name="Shape 50"/>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500"/>
              <a:buFont typeface="Proxima Nova"/>
              <a:buNone/>
              <a:defRPr sz="2500" b="1" i="0" u="none" strike="noStrike" cap="none">
                <a:solidFill>
                  <a:schemeClr val="dk1"/>
                </a:solidFill>
                <a:latin typeface="Proxima Nova"/>
                <a:ea typeface="Proxima Nova"/>
                <a:cs typeface="Proxima Nova"/>
                <a:sym typeface="Proxima Nova"/>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a:endParaRPr/>
          </a:p>
        </p:txBody>
      </p:sp>
      <p:grpSp>
        <p:nvGrpSpPr>
          <p:cNvPr id="51" name="Shape 51"/>
          <p:cNvGrpSpPr/>
          <p:nvPr/>
        </p:nvGrpSpPr>
        <p:grpSpPr>
          <a:xfrm>
            <a:off x="287525" y="4854556"/>
            <a:ext cx="634914" cy="148716"/>
            <a:chOff x="1841475" y="2392725"/>
            <a:chExt cx="3928925" cy="920275"/>
          </a:xfrm>
        </p:grpSpPr>
        <p:sp>
          <p:nvSpPr>
            <p:cNvPr id="52" name="Shape 52"/>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Shape 53"/>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Shape 54"/>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Shape 55"/>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Shape 56"/>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Shape 57"/>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Shape 58"/>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Shape 59"/>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rgbClr val="00A4F6"/>
        </a:solidFill>
        <a:effectLst/>
      </p:bgPr>
    </p:bg>
    <p:spTree>
      <p:nvGrpSpPr>
        <p:cNvPr id="1" name="Shape 463"/>
        <p:cNvGrpSpPr/>
        <p:nvPr/>
      </p:nvGrpSpPr>
      <p:grpSpPr>
        <a:xfrm>
          <a:off x="0" y="0"/>
          <a:ext cx="0" cy="0"/>
          <a:chOff x="0" y="0"/>
          <a:chExt cx="0" cy="0"/>
        </a:xfrm>
      </p:grpSpPr>
      <p:cxnSp>
        <p:nvCxnSpPr>
          <p:cNvPr id="464" name="Google Shape;464;p48"/>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465" name="Google Shape;465;p48"/>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466" name="Google Shape;466;p4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7" name="Google Shape;467;p48"/>
          <p:cNvSpPr txBox="1">
            <a:spLocks noGrp="1"/>
          </p:cNvSpPr>
          <p:nvPr>
            <p:ph type="ctrTitle"/>
          </p:nvPr>
        </p:nvSpPr>
        <p:spPr>
          <a:xfrm>
            <a:off x="2371725" y="630225"/>
            <a:ext cx="6331500" cy="1542000"/>
          </a:xfrm>
          <a:prstGeom prst="rect">
            <a:avLst/>
          </a:prstGeom>
          <a:noFill/>
          <a:ln>
            <a:noFill/>
          </a:ln>
        </p:spPr>
        <p:txBody>
          <a:bodyPr spcFirstLastPara="1" wrap="square" lIns="91425" tIns="91425" rIns="91425" bIns="91425" anchor="ctr" anchorCtr="0"/>
          <a:lstStyle>
            <a:lvl1pPr lvl="0" rtl="0">
              <a:spcBef>
                <a:spcPts val="0"/>
              </a:spcBef>
              <a:spcAft>
                <a:spcPts val="0"/>
              </a:spcAft>
              <a:buClr>
                <a:schemeClr val="lt1"/>
              </a:buClr>
              <a:buSzPts val="4800"/>
              <a:buChar char="●"/>
              <a:defRPr sz="4800">
                <a:solidFill>
                  <a:schemeClr val="lt1"/>
                </a:solidFill>
              </a:defRPr>
            </a:lvl1pPr>
            <a:lvl2pPr lvl="1" rtl="0">
              <a:spcBef>
                <a:spcPts val="0"/>
              </a:spcBef>
              <a:spcAft>
                <a:spcPts val="0"/>
              </a:spcAft>
              <a:buClr>
                <a:schemeClr val="lt1"/>
              </a:buClr>
              <a:buSzPts val="4800"/>
              <a:buChar char="○"/>
              <a:defRPr sz="4800">
                <a:solidFill>
                  <a:schemeClr val="lt1"/>
                </a:solidFill>
              </a:defRPr>
            </a:lvl2pPr>
            <a:lvl3pPr lvl="2" rtl="0">
              <a:spcBef>
                <a:spcPts val="0"/>
              </a:spcBef>
              <a:spcAft>
                <a:spcPts val="0"/>
              </a:spcAft>
              <a:buClr>
                <a:schemeClr val="lt1"/>
              </a:buClr>
              <a:buSzPts val="4800"/>
              <a:buChar char="■"/>
              <a:defRPr sz="4800">
                <a:solidFill>
                  <a:schemeClr val="lt1"/>
                </a:solidFill>
              </a:defRPr>
            </a:lvl3pPr>
            <a:lvl4pPr lvl="3" rtl="0">
              <a:spcBef>
                <a:spcPts val="0"/>
              </a:spcBef>
              <a:spcAft>
                <a:spcPts val="0"/>
              </a:spcAft>
              <a:buClr>
                <a:schemeClr val="lt1"/>
              </a:buClr>
              <a:buSzPts val="4800"/>
              <a:buChar char="●"/>
              <a:defRPr sz="4800">
                <a:solidFill>
                  <a:schemeClr val="lt1"/>
                </a:solidFill>
              </a:defRPr>
            </a:lvl4pPr>
            <a:lvl5pPr lvl="4" rtl="0">
              <a:spcBef>
                <a:spcPts val="0"/>
              </a:spcBef>
              <a:spcAft>
                <a:spcPts val="0"/>
              </a:spcAft>
              <a:buClr>
                <a:schemeClr val="lt1"/>
              </a:buClr>
              <a:buSzPts val="4800"/>
              <a:buChar char="○"/>
              <a:defRPr sz="4800">
                <a:solidFill>
                  <a:schemeClr val="lt1"/>
                </a:solidFill>
              </a:defRPr>
            </a:lvl5pPr>
            <a:lvl6pPr lvl="5" rtl="0">
              <a:spcBef>
                <a:spcPts val="0"/>
              </a:spcBef>
              <a:spcAft>
                <a:spcPts val="0"/>
              </a:spcAft>
              <a:buClr>
                <a:schemeClr val="lt1"/>
              </a:buClr>
              <a:buSzPts val="4800"/>
              <a:buChar char="■"/>
              <a:defRPr sz="4800">
                <a:solidFill>
                  <a:schemeClr val="lt1"/>
                </a:solidFill>
              </a:defRPr>
            </a:lvl6pPr>
            <a:lvl7pPr lvl="6" rtl="0">
              <a:spcBef>
                <a:spcPts val="0"/>
              </a:spcBef>
              <a:spcAft>
                <a:spcPts val="0"/>
              </a:spcAft>
              <a:buClr>
                <a:schemeClr val="lt1"/>
              </a:buClr>
              <a:buSzPts val="4800"/>
              <a:buChar char="●"/>
              <a:defRPr sz="4800">
                <a:solidFill>
                  <a:schemeClr val="lt1"/>
                </a:solidFill>
              </a:defRPr>
            </a:lvl7pPr>
            <a:lvl8pPr lvl="7" rtl="0">
              <a:spcBef>
                <a:spcPts val="0"/>
              </a:spcBef>
              <a:spcAft>
                <a:spcPts val="0"/>
              </a:spcAft>
              <a:buClr>
                <a:schemeClr val="lt1"/>
              </a:buClr>
              <a:buSzPts val="4800"/>
              <a:buChar char="○"/>
              <a:defRPr sz="4800">
                <a:solidFill>
                  <a:schemeClr val="lt1"/>
                </a:solidFill>
              </a:defRPr>
            </a:lvl8pPr>
            <a:lvl9pPr lvl="8" rtl="0">
              <a:spcBef>
                <a:spcPts val="0"/>
              </a:spcBef>
              <a:spcAft>
                <a:spcPts val="0"/>
              </a:spcAft>
              <a:buClr>
                <a:schemeClr val="lt1"/>
              </a:buClr>
              <a:buSzPts val="4800"/>
              <a:buChar char="■"/>
              <a:defRPr sz="4800">
                <a:solidFill>
                  <a:schemeClr val="lt1"/>
                </a:solidFill>
              </a:defRPr>
            </a:lvl9pPr>
          </a:lstStyle>
          <a:p>
            <a:endParaRPr/>
          </a:p>
        </p:txBody>
      </p:sp>
      <p:sp>
        <p:nvSpPr>
          <p:cNvPr id="468" name="Google Shape;468;p48"/>
          <p:cNvSpPr txBox="1">
            <a:spLocks noGrp="1"/>
          </p:cNvSpPr>
          <p:nvPr>
            <p:ph type="subTitle" idx="1"/>
          </p:nvPr>
        </p:nvSpPr>
        <p:spPr>
          <a:xfrm>
            <a:off x="2390267" y="3238450"/>
            <a:ext cx="6331500" cy="1241700"/>
          </a:xfrm>
          <a:prstGeom prst="rect">
            <a:avLst/>
          </a:prstGeom>
          <a:noFill/>
          <a:ln>
            <a:noFill/>
          </a:ln>
        </p:spPr>
        <p:txBody>
          <a:bodyPr spcFirstLastPara="1" wrap="square" lIns="91425" tIns="91425" rIns="91425" bIns="91425" anchor="b" anchorCtr="0"/>
          <a:lstStyle>
            <a:lvl1pPr lvl="0" rtl="0">
              <a:lnSpc>
                <a:spcPct val="100000"/>
              </a:lnSpc>
              <a:spcBef>
                <a:spcPts val="0"/>
              </a:spcBef>
              <a:spcAft>
                <a:spcPts val="0"/>
              </a:spcAft>
              <a:buClr>
                <a:schemeClr val="lt1"/>
              </a:buClr>
              <a:buSzPts val="14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469" name="Google Shape;469;p48"/>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300470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70"/>
        <p:cNvGrpSpPr/>
        <p:nvPr/>
      </p:nvGrpSpPr>
      <p:grpSpPr>
        <a:xfrm>
          <a:off x="0" y="0"/>
          <a:ext cx="0" cy="0"/>
          <a:chOff x="0" y="0"/>
          <a:chExt cx="0" cy="0"/>
        </a:xfrm>
      </p:grpSpPr>
      <p:cxnSp>
        <p:nvCxnSpPr>
          <p:cNvPr id="471" name="Google Shape;471;p49"/>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472" name="Google Shape;472;p49"/>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473" name="Google Shape;473;p49"/>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74" name="Google Shape;474;p49"/>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ctr" anchorCtr="0"/>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475" name="Google Shape;475;p49"/>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ctr" anchorCtr="0"/>
          <a:lstStyle>
            <a:lvl1pPr marL="457189" lvl="0" indent="-317492" rtl="0">
              <a:spcBef>
                <a:spcPts val="0"/>
              </a:spcBef>
              <a:spcAft>
                <a:spcPts val="0"/>
              </a:spcAft>
              <a:buSzPts val="1400"/>
              <a:buChar char="●"/>
              <a:defRPr/>
            </a:lvl1pPr>
            <a:lvl2pPr marL="914378" lvl="1" indent="-317492" rtl="0">
              <a:spcBef>
                <a:spcPts val="0"/>
              </a:spcBef>
              <a:spcAft>
                <a:spcPts val="0"/>
              </a:spcAft>
              <a:buSzPts val="1400"/>
              <a:buChar char="○"/>
              <a:defRPr/>
            </a:lvl2pPr>
            <a:lvl3pPr marL="1371566" lvl="2" indent="-317492" rtl="0">
              <a:spcBef>
                <a:spcPts val="0"/>
              </a:spcBef>
              <a:spcAft>
                <a:spcPts val="0"/>
              </a:spcAft>
              <a:buSzPts val="1400"/>
              <a:buChar char="■"/>
              <a:defRPr/>
            </a:lvl3pPr>
            <a:lvl4pPr marL="1828754" lvl="3" indent="-317492" rtl="0">
              <a:spcBef>
                <a:spcPts val="0"/>
              </a:spcBef>
              <a:spcAft>
                <a:spcPts val="0"/>
              </a:spcAft>
              <a:buSzPts val="1400"/>
              <a:buChar char="●"/>
              <a:defRPr/>
            </a:lvl4pPr>
            <a:lvl5pPr marL="2285943" lvl="4" indent="-317492" rtl="0">
              <a:spcBef>
                <a:spcPts val="0"/>
              </a:spcBef>
              <a:spcAft>
                <a:spcPts val="0"/>
              </a:spcAft>
              <a:buSzPts val="1400"/>
              <a:buChar char="○"/>
              <a:defRPr/>
            </a:lvl5pPr>
            <a:lvl6pPr marL="2743132" lvl="5" indent="-317492" rtl="0">
              <a:spcBef>
                <a:spcPts val="0"/>
              </a:spcBef>
              <a:spcAft>
                <a:spcPts val="0"/>
              </a:spcAft>
              <a:buSzPts val="1400"/>
              <a:buChar char="■"/>
              <a:defRPr/>
            </a:lvl6pPr>
            <a:lvl7pPr marL="3200320" lvl="6" indent="-317492" rtl="0">
              <a:spcBef>
                <a:spcPts val="0"/>
              </a:spcBef>
              <a:spcAft>
                <a:spcPts val="0"/>
              </a:spcAft>
              <a:buSzPts val="1400"/>
              <a:buChar char="●"/>
              <a:defRPr/>
            </a:lvl7pPr>
            <a:lvl8pPr marL="3657509" lvl="7" indent="-317492" rtl="0">
              <a:spcBef>
                <a:spcPts val="0"/>
              </a:spcBef>
              <a:spcAft>
                <a:spcPts val="0"/>
              </a:spcAft>
              <a:buSzPts val="1400"/>
              <a:buChar char="○"/>
              <a:defRPr/>
            </a:lvl8pPr>
            <a:lvl9pPr marL="4114697" lvl="8" indent="-317492" rtl="0">
              <a:spcBef>
                <a:spcPts val="0"/>
              </a:spcBef>
              <a:spcAft>
                <a:spcPts val="0"/>
              </a:spcAft>
              <a:buSzPts val="1400"/>
              <a:buChar char="■"/>
              <a:defRPr/>
            </a:lvl9pPr>
          </a:lstStyle>
          <a:p>
            <a:endParaRPr/>
          </a:p>
        </p:txBody>
      </p:sp>
      <p:sp>
        <p:nvSpPr>
          <p:cNvPr id="476" name="Google Shape;476;p49"/>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5754330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77"/>
        <p:cNvGrpSpPr/>
        <p:nvPr/>
      </p:nvGrpSpPr>
      <p:grpSpPr>
        <a:xfrm>
          <a:off x="0" y="0"/>
          <a:ext cx="0" cy="0"/>
          <a:chOff x="0" y="0"/>
          <a:chExt cx="0" cy="0"/>
        </a:xfrm>
      </p:grpSpPr>
      <p:sp>
        <p:nvSpPr>
          <p:cNvPr id="478" name="Google Shape;478;p50"/>
          <p:cNvSpPr/>
          <p:nvPr/>
        </p:nvSpPr>
        <p:spPr>
          <a:xfrm>
            <a:off x="4572000" y="125"/>
            <a:ext cx="4572000" cy="5143500"/>
          </a:xfrm>
          <a:prstGeom prst="rect">
            <a:avLst/>
          </a:prstGeom>
          <a:solidFill>
            <a:srgbClr val="00A4F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cxnSp>
        <p:nvCxnSpPr>
          <p:cNvPr id="479" name="Google Shape;479;p50"/>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0" name="Google Shape;480;p50"/>
          <p:cNvSpPr txBox="1">
            <a:spLocks noGrp="1"/>
          </p:cNvSpPr>
          <p:nvPr>
            <p:ph type="title"/>
          </p:nvPr>
        </p:nvSpPr>
        <p:spPr>
          <a:xfrm>
            <a:off x="265500" y="1397350"/>
            <a:ext cx="4045200" cy="1318200"/>
          </a:xfrm>
          <a:prstGeom prst="rect">
            <a:avLst/>
          </a:prstGeom>
          <a:noFill/>
          <a:ln>
            <a:noFill/>
          </a:ln>
        </p:spPr>
        <p:txBody>
          <a:bodyPr spcFirstLastPara="1" wrap="square" lIns="91425" tIns="91425" rIns="91425" bIns="91425" anchor="b" anchorCtr="0"/>
          <a:lstStyle>
            <a:lvl1pPr lvl="0" algn="ctr" rtl="0">
              <a:spcBef>
                <a:spcPts val="0"/>
              </a:spcBef>
              <a:spcAft>
                <a:spcPts val="0"/>
              </a:spcAft>
              <a:buClr>
                <a:srgbClr val="00A4F6"/>
              </a:buClr>
              <a:buSzPts val="3600"/>
              <a:buChar char="●"/>
              <a:defRPr sz="3600">
                <a:solidFill>
                  <a:srgbClr val="00A4F6"/>
                </a:solidFill>
              </a:defRPr>
            </a:lvl1pPr>
            <a:lvl2pPr lvl="1" algn="ctr" rtl="0">
              <a:spcBef>
                <a:spcPts val="0"/>
              </a:spcBef>
              <a:spcAft>
                <a:spcPts val="0"/>
              </a:spcAft>
              <a:buClr>
                <a:srgbClr val="00A4F6"/>
              </a:buClr>
              <a:buSzPts val="3600"/>
              <a:buChar char="○"/>
              <a:defRPr sz="3600">
                <a:solidFill>
                  <a:srgbClr val="00A4F6"/>
                </a:solidFill>
              </a:defRPr>
            </a:lvl2pPr>
            <a:lvl3pPr lvl="2" algn="ctr" rtl="0">
              <a:spcBef>
                <a:spcPts val="0"/>
              </a:spcBef>
              <a:spcAft>
                <a:spcPts val="0"/>
              </a:spcAft>
              <a:buClr>
                <a:srgbClr val="00A4F6"/>
              </a:buClr>
              <a:buSzPts val="3600"/>
              <a:buChar char="■"/>
              <a:defRPr sz="3600">
                <a:solidFill>
                  <a:srgbClr val="00A4F6"/>
                </a:solidFill>
              </a:defRPr>
            </a:lvl3pPr>
            <a:lvl4pPr lvl="3" algn="ctr" rtl="0">
              <a:spcBef>
                <a:spcPts val="0"/>
              </a:spcBef>
              <a:spcAft>
                <a:spcPts val="0"/>
              </a:spcAft>
              <a:buClr>
                <a:srgbClr val="00A4F6"/>
              </a:buClr>
              <a:buSzPts val="3600"/>
              <a:buChar char="●"/>
              <a:defRPr sz="3600">
                <a:solidFill>
                  <a:srgbClr val="00A4F6"/>
                </a:solidFill>
              </a:defRPr>
            </a:lvl4pPr>
            <a:lvl5pPr lvl="4" algn="ctr" rtl="0">
              <a:spcBef>
                <a:spcPts val="0"/>
              </a:spcBef>
              <a:spcAft>
                <a:spcPts val="0"/>
              </a:spcAft>
              <a:buClr>
                <a:srgbClr val="00A4F6"/>
              </a:buClr>
              <a:buSzPts val="3600"/>
              <a:buChar char="○"/>
              <a:defRPr sz="3600">
                <a:solidFill>
                  <a:srgbClr val="00A4F6"/>
                </a:solidFill>
              </a:defRPr>
            </a:lvl5pPr>
            <a:lvl6pPr lvl="5" algn="ctr" rtl="0">
              <a:spcBef>
                <a:spcPts val="0"/>
              </a:spcBef>
              <a:spcAft>
                <a:spcPts val="0"/>
              </a:spcAft>
              <a:buClr>
                <a:srgbClr val="00A4F6"/>
              </a:buClr>
              <a:buSzPts val="3600"/>
              <a:buChar char="■"/>
              <a:defRPr sz="3600">
                <a:solidFill>
                  <a:srgbClr val="00A4F6"/>
                </a:solidFill>
              </a:defRPr>
            </a:lvl6pPr>
            <a:lvl7pPr lvl="6" algn="ctr" rtl="0">
              <a:spcBef>
                <a:spcPts val="0"/>
              </a:spcBef>
              <a:spcAft>
                <a:spcPts val="0"/>
              </a:spcAft>
              <a:buClr>
                <a:srgbClr val="00A4F6"/>
              </a:buClr>
              <a:buSzPts val="3600"/>
              <a:buChar char="●"/>
              <a:defRPr sz="3600">
                <a:solidFill>
                  <a:srgbClr val="00A4F6"/>
                </a:solidFill>
              </a:defRPr>
            </a:lvl7pPr>
            <a:lvl8pPr lvl="7" algn="ctr" rtl="0">
              <a:spcBef>
                <a:spcPts val="0"/>
              </a:spcBef>
              <a:spcAft>
                <a:spcPts val="0"/>
              </a:spcAft>
              <a:buClr>
                <a:srgbClr val="00A4F6"/>
              </a:buClr>
              <a:buSzPts val="3600"/>
              <a:buChar char="○"/>
              <a:defRPr sz="3600">
                <a:solidFill>
                  <a:srgbClr val="00A4F6"/>
                </a:solidFill>
              </a:defRPr>
            </a:lvl8pPr>
            <a:lvl9pPr lvl="8" algn="ctr" rtl="0">
              <a:spcBef>
                <a:spcPts val="0"/>
              </a:spcBef>
              <a:spcAft>
                <a:spcPts val="0"/>
              </a:spcAft>
              <a:buClr>
                <a:srgbClr val="00A4F6"/>
              </a:buClr>
              <a:buSzPts val="3600"/>
              <a:buChar char="■"/>
              <a:defRPr sz="3600">
                <a:solidFill>
                  <a:srgbClr val="00A4F6"/>
                </a:solidFill>
              </a:defRPr>
            </a:lvl9pPr>
          </a:lstStyle>
          <a:p>
            <a:endParaRPr/>
          </a:p>
        </p:txBody>
      </p:sp>
      <p:sp>
        <p:nvSpPr>
          <p:cNvPr id="481" name="Google Shape;481;p50"/>
          <p:cNvSpPr txBox="1">
            <a:spLocks noGrp="1"/>
          </p:cNvSpPr>
          <p:nvPr>
            <p:ph type="subTitle" idx="1"/>
          </p:nvPr>
        </p:nvSpPr>
        <p:spPr>
          <a:xfrm>
            <a:off x="265500" y="2735371"/>
            <a:ext cx="4045200" cy="1345500"/>
          </a:xfrm>
          <a:prstGeom prst="rect">
            <a:avLst/>
          </a:prstGeom>
          <a:noFill/>
          <a:ln>
            <a:noFill/>
          </a:ln>
        </p:spPr>
        <p:txBody>
          <a:bodyPr spcFirstLastPara="1" wrap="square" lIns="91425" tIns="91425" rIns="91425" bIns="91425" anchor="ctr"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82" name="Google Shape;482;p50"/>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lstStyle>
            <a:lvl1pPr marL="457189" lvl="0" indent="-317492" rtl="0">
              <a:spcBef>
                <a:spcPts val="0"/>
              </a:spcBef>
              <a:spcAft>
                <a:spcPts val="0"/>
              </a:spcAft>
              <a:buClr>
                <a:schemeClr val="lt1"/>
              </a:buClr>
              <a:buSzPts val="1400"/>
              <a:buChar char="●"/>
              <a:defRPr>
                <a:solidFill>
                  <a:schemeClr val="lt1"/>
                </a:solidFill>
              </a:defRPr>
            </a:lvl1pPr>
            <a:lvl2pPr marL="914378" lvl="1" indent="-317492" rtl="0">
              <a:spcBef>
                <a:spcPts val="0"/>
              </a:spcBef>
              <a:spcAft>
                <a:spcPts val="0"/>
              </a:spcAft>
              <a:buClr>
                <a:schemeClr val="lt1"/>
              </a:buClr>
              <a:buSzPts val="1400"/>
              <a:buChar char="○"/>
              <a:defRPr>
                <a:solidFill>
                  <a:schemeClr val="lt1"/>
                </a:solidFill>
              </a:defRPr>
            </a:lvl2pPr>
            <a:lvl3pPr marL="1371566" lvl="2" indent="-317492" rtl="0">
              <a:spcBef>
                <a:spcPts val="0"/>
              </a:spcBef>
              <a:spcAft>
                <a:spcPts val="0"/>
              </a:spcAft>
              <a:buClr>
                <a:schemeClr val="lt1"/>
              </a:buClr>
              <a:buSzPts val="1400"/>
              <a:buChar char="■"/>
              <a:defRPr>
                <a:solidFill>
                  <a:schemeClr val="lt1"/>
                </a:solidFill>
              </a:defRPr>
            </a:lvl3pPr>
            <a:lvl4pPr marL="1828754" lvl="3" indent="-317492" rtl="0">
              <a:spcBef>
                <a:spcPts val="0"/>
              </a:spcBef>
              <a:spcAft>
                <a:spcPts val="0"/>
              </a:spcAft>
              <a:buClr>
                <a:schemeClr val="lt1"/>
              </a:buClr>
              <a:buSzPts val="1400"/>
              <a:buChar char="●"/>
              <a:defRPr>
                <a:solidFill>
                  <a:schemeClr val="lt1"/>
                </a:solidFill>
              </a:defRPr>
            </a:lvl4pPr>
            <a:lvl5pPr marL="2285943" lvl="4" indent="-317492" rtl="0">
              <a:spcBef>
                <a:spcPts val="0"/>
              </a:spcBef>
              <a:spcAft>
                <a:spcPts val="0"/>
              </a:spcAft>
              <a:buClr>
                <a:schemeClr val="lt1"/>
              </a:buClr>
              <a:buSzPts val="1400"/>
              <a:buChar char="○"/>
              <a:defRPr>
                <a:solidFill>
                  <a:schemeClr val="lt1"/>
                </a:solidFill>
              </a:defRPr>
            </a:lvl5pPr>
            <a:lvl6pPr marL="2743132" lvl="5" indent="-317492" rtl="0">
              <a:spcBef>
                <a:spcPts val="0"/>
              </a:spcBef>
              <a:spcAft>
                <a:spcPts val="0"/>
              </a:spcAft>
              <a:buClr>
                <a:schemeClr val="lt1"/>
              </a:buClr>
              <a:buSzPts val="1400"/>
              <a:buChar char="■"/>
              <a:defRPr>
                <a:solidFill>
                  <a:schemeClr val="lt1"/>
                </a:solidFill>
              </a:defRPr>
            </a:lvl6pPr>
            <a:lvl7pPr marL="3200320" lvl="6" indent="-317492" rtl="0">
              <a:spcBef>
                <a:spcPts val="0"/>
              </a:spcBef>
              <a:spcAft>
                <a:spcPts val="0"/>
              </a:spcAft>
              <a:buClr>
                <a:schemeClr val="lt1"/>
              </a:buClr>
              <a:buSzPts val="1400"/>
              <a:buChar char="●"/>
              <a:defRPr>
                <a:solidFill>
                  <a:schemeClr val="lt1"/>
                </a:solidFill>
              </a:defRPr>
            </a:lvl7pPr>
            <a:lvl8pPr marL="3657509" lvl="7" indent="-317492" rtl="0">
              <a:spcBef>
                <a:spcPts val="0"/>
              </a:spcBef>
              <a:spcAft>
                <a:spcPts val="0"/>
              </a:spcAft>
              <a:buClr>
                <a:schemeClr val="lt1"/>
              </a:buClr>
              <a:buSzPts val="1400"/>
              <a:buChar char="○"/>
              <a:defRPr>
                <a:solidFill>
                  <a:schemeClr val="lt1"/>
                </a:solidFill>
              </a:defRPr>
            </a:lvl8pPr>
            <a:lvl9pPr marL="4114697" lvl="8" indent="-317492" rtl="0">
              <a:spcBef>
                <a:spcPts val="0"/>
              </a:spcBef>
              <a:spcAft>
                <a:spcPts val="0"/>
              </a:spcAft>
              <a:buClr>
                <a:schemeClr val="lt1"/>
              </a:buClr>
              <a:buSzPts val="1400"/>
              <a:buChar char="■"/>
              <a:defRPr>
                <a:solidFill>
                  <a:schemeClr val="lt1"/>
                </a:solidFill>
              </a:defRPr>
            </a:lvl9pPr>
          </a:lstStyle>
          <a:p>
            <a:endParaRPr/>
          </a:p>
        </p:txBody>
      </p:sp>
      <p:sp>
        <p:nvSpPr>
          <p:cNvPr id="483" name="Google Shape;483;p50"/>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790707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84"/>
        <p:cNvGrpSpPr/>
        <p:nvPr/>
      </p:nvGrpSpPr>
      <p:grpSpPr>
        <a:xfrm>
          <a:off x="0" y="0"/>
          <a:ext cx="0" cy="0"/>
          <a:chOff x="0" y="0"/>
          <a:chExt cx="0" cy="0"/>
        </a:xfrm>
      </p:grpSpPr>
      <p:cxnSp>
        <p:nvCxnSpPr>
          <p:cNvPr id="485" name="Google Shape;485;p51"/>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486" name="Google Shape;486;p51"/>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487" name="Google Shape;487;p51"/>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88" name="Google Shape;488;p5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ctr" anchorCtr="0"/>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489" name="Google Shape;489;p51"/>
          <p:cNvSpPr txBox="1">
            <a:spLocks noGrp="1"/>
          </p:cNvSpPr>
          <p:nvPr>
            <p:ph type="body" idx="1"/>
          </p:nvPr>
        </p:nvSpPr>
        <p:spPr>
          <a:xfrm>
            <a:off x="2400303" y="1602675"/>
            <a:ext cx="3071400" cy="3002400"/>
          </a:xfrm>
          <a:prstGeom prst="rect">
            <a:avLst/>
          </a:prstGeom>
          <a:noFill/>
          <a:ln>
            <a:noFill/>
          </a:ln>
        </p:spPr>
        <p:txBody>
          <a:bodyPr spcFirstLastPara="1" wrap="square" lIns="91425" tIns="91425" rIns="91425" bIns="91425" anchor="ctr" anchorCtr="0"/>
          <a:lstStyle>
            <a:lvl1pPr marL="457189" lvl="0" indent="-317492" rtl="0">
              <a:spcBef>
                <a:spcPts val="0"/>
              </a:spcBef>
              <a:spcAft>
                <a:spcPts val="0"/>
              </a:spcAft>
              <a:buSzPts val="1400"/>
              <a:buChar char="●"/>
              <a:defRPr sz="1400"/>
            </a:lvl1pPr>
            <a:lvl2pPr marL="914378" lvl="1" indent="-304793" rtl="0">
              <a:spcBef>
                <a:spcPts val="0"/>
              </a:spcBef>
              <a:spcAft>
                <a:spcPts val="0"/>
              </a:spcAft>
              <a:buSzPts val="1200"/>
              <a:buChar char="○"/>
              <a:defRPr sz="1200"/>
            </a:lvl2pPr>
            <a:lvl3pPr marL="1371566" lvl="2" indent="-304793" rtl="0">
              <a:spcBef>
                <a:spcPts val="0"/>
              </a:spcBef>
              <a:spcAft>
                <a:spcPts val="0"/>
              </a:spcAft>
              <a:buSzPts val="1200"/>
              <a:buChar char="■"/>
              <a:defRPr sz="1200"/>
            </a:lvl3pPr>
            <a:lvl4pPr marL="1828754" lvl="3" indent="-304793" rtl="0">
              <a:spcBef>
                <a:spcPts val="0"/>
              </a:spcBef>
              <a:spcAft>
                <a:spcPts val="0"/>
              </a:spcAft>
              <a:buSzPts val="1200"/>
              <a:buChar char="●"/>
              <a:defRPr sz="1200"/>
            </a:lvl4pPr>
            <a:lvl5pPr marL="2285943" lvl="4" indent="-304793" rtl="0">
              <a:spcBef>
                <a:spcPts val="0"/>
              </a:spcBef>
              <a:spcAft>
                <a:spcPts val="0"/>
              </a:spcAft>
              <a:buSzPts val="1200"/>
              <a:buChar char="○"/>
              <a:defRPr sz="1200"/>
            </a:lvl5pPr>
            <a:lvl6pPr marL="2743132" lvl="5" indent="-304793" rtl="0">
              <a:spcBef>
                <a:spcPts val="0"/>
              </a:spcBef>
              <a:spcAft>
                <a:spcPts val="0"/>
              </a:spcAft>
              <a:buSzPts val="1200"/>
              <a:buChar char="■"/>
              <a:defRPr sz="1200"/>
            </a:lvl6pPr>
            <a:lvl7pPr marL="3200320" lvl="6" indent="-304793" rtl="0">
              <a:spcBef>
                <a:spcPts val="0"/>
              </a:spcBef>
              <a:spcAft>
                <a:spcPts val="0"/>
              </a:spcAft>
              <a:buSzPts val="1200"/>
              <a:buChar char="●"/>
              <a:defRPr sz="1200"/>
            </a:lvl7pPr>
            <a:lvl8pPr marL="3657509" lvl="7" indent="-304793" rtl="0">
              <a:spcBef>
                <a:spcPts val="0"/>
              </a:spcBef>
              <a:spcAft>
                <a:spcPts val="0"/>
              </a:spcAft>
              <a:buSzPts val="1200"/>
              <a:buChar char="○"/>
              <a:defRPr sz="1200"/>
            </a:lvl8pPr>
            <a:lvl9pPr marL="4114697" lvl="8" indent="-304793" rtl="0">
              <a:spcBef>
                <a:spcPts val="0"/>
              </a:spcBef>
              <a:spcAft>
                <a:spcPts val="0"/>
              </a:spcAft>
              <a:buSzPts val="1200"/>
              <a:buChar char="■"/>
              <a:defRPr sz="1200"/>
            </a:lvl9pPr>
          </a:lstStyle>
          <a:p>
            <a:endParaRPr/>
          </a:p>
        </p:txBody>
      </p:sp>
      <p:sp>
        <p:nvSpPr>
          <p:cNvPr id="490" name="Google Shape;490;p51"/>
          <p:cNvSpPr txBox="1">
            <a:spLocks noGrp="1"/>
          </p:cNvSpPr>
          <p:nvPr>
            <p:ph type="body" idx="2"/>
          </p:nvPr>
        </p:nvSpPr>
        <p:spPr>
          <a:xfrm>
            <a:off x="5650572" y="1602675"/>
            <a:ext cx="3071400" cy="3002400"/>
          </a:xfrm>
          <a:prstGeom prst="rect">
            <a:avLst/>
          </a:prstGeom>
          <a:noFill/>
          <a:ln>
            <a:noFill/>
          </a:ln>
        </p:spPr>
        <p:txBody>
          <a:bodyPr spcFirstLastPara="1" wrap="square" lIns="91425" tIns="91425" rIns="91425" bIns="91425" anchor="ctr" anchorCtr="0"/>
          <a:lstStyle>
            <a:lvl1pPr marL="457189" lvl="0" indent="-317492" rtl="0">
              <a:spcBef>
                <a:spcPts val="0"/>
              </a:spcBef>
              <a:spcAft>
                <a:spcPts val="0"/>
              </a:spcAft>
              <a:buSzPts val="1400"/>
              <a:buChar char="●"/>
              <a:defRPr sz="1400"/>
            </a:lvl1pPr>
            <a:lvl2pPr marL="914378" lvl="1" indent="-304793" rtl="0">
              <a:spcBef>
                <a:spcPts val="0"/>
              </a:spcBef>
              <a:spcAft>
                <a:spcPts val="0"/>
              </a:spcAft>
              <a:buSzPts val="1200"/>
              <a:buChar char="○"/>
              <a:defRPr sz="1200"/>
            </a:lvl2pPr>
            <a:lvl3pPr marL="1371566" lvl="2" indent="-304793" rtl="0">
              <a:spcBef>
                <a:spcPts val="0"/>
              </a:spcBef>
              <a:spcAft>
                <a:spcPts val="0"/>
              </a:spcAft>
              <a:buSzPts val="1200"/>
              <a:buChar char="■"/>
              <a:defRPr sz="1200"/>
            </a:lvl3pPr>
            <a:lvl4pPr marL="1828754" lvl="3" indent="-304793" rtl="0">
              <a:spcBef>
                <a:spcPts val="0"/>
              </a:spcBef>
              <a:spcAft>
                <a:spcPts val="0"/>
              </a:spcAft>
              <a:buSzPts val="1200"/>
              <a:buChar char="●"/>
              <a:defRPr sz="1200"/>
            </a:lvl4pPr>
            <a:lvl5pPr marL="2285943" lvl="4" indent="-304793" rtl="0">
              <a:spcBef>
                <a:spcPts val="0"/>
              </a:spcBef>
              <a:spcAft>
                <a:spcPts val="0"/>
              </a:spcAft>
              <a:buSzPts val="1200"/>
              <a:buChar char="○"/>
              <a:defRPr sz="1200"/>
            </a:lvl5pPr>
            <a:lvl6pPr marL="2743132" lvl="5" indent="-304793" rtl="0">
              <a:spcBef>
                <a:spcPts val="0"/>
              </a:spcBef>
              <a:spcAft>
                <a:spcPts val="0"/>
              </a:spcAft>
              <a:buSzPts val="1200"/>
              <a:buChar char="■"/>
              <a:defRPr sz="1200"/>
            </a:lvl6pPr>
            <a:lvl7pPr marL="3200320" lvl="6" indent="-304793" rtl="0">
              <a:spcBef>
                <a:spcPts val="0"/>
              </a:spcBef>
              <a:spcAft>
                <a:spcPts val="0"/>
              </a:spcAft>
              <a:buSzPts val="1200"/>
              <a:buChar char="●"/>
              <a:defRPr sz="1200"/>
            </a:lvl7pPr>
            <a:lvl8pPr marL="3657509" lvl="7" indent="-304793" rtl="0">
              <a:spcBef>
                <a:spcPts val="0"/>
              </a:spcBef>
              <a:spcAft>
                <a:spcPts val="0"/>
              </a:spcAft>
              <a:buSzPts val="1200"/>
              <a:buChar char="○"/>
              <a:defRPr sz="1200"/>
            </a:lvl8pPr>
            <a:lvl9pPr marL="4114697" lvl="8" indent="-304793" rtl="0">
              <a:spcBef>
                <a:spcPts val="0"/>
              </a:spcBef>
              <a:spcAft>
                <a:spcPts val="0"/>
              </a:spcAft>
              <a:buSzPts val="1200"/>
              <a:buChar char="■"/>
              <a:defRPr sz="1200"/>
            </a:lvl9pPr>
          </a:lstStyle>
          <a:p>
            <a:endParaRPr/>
          </a:p>
        </p:txBody>
      </p:sp>
      <p:sp>
        <p:nvSpPr>
          <p:cNvPr id="491" name="Google Shape;491;p5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3045920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92"/>
        <p:cNvGrpSpPr/>
        <p:nvPr/>
      </p:nvGrpSpPr>
      <p:grpSpPr>
        <a:xfrm>
          <a:off x="0" y="0"/>
          <a:ext cx="0" cy="0"/>
          <a:chOff x="0" y="0"/>
          <a:chExt cx="0" cy="0"/>
        </a:xfrm>
      </p:grpSpPr>
      <p:cxnSp>
        <p:nvCxnSpPr>
          <p:cNvPr id="493" name="Google Shape;493;p52"/>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494" name="Google Shape;494;p52"/>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95" name="Google Shape;495;p52"/>
          <p:cNvSpPr txBox="1">
            <a:spLocks noGrp="1"/>
          </p:cNvSpPr>
          <p:nvPr>
            <p:ph type="body" idx="1"/>
          </p:nvPr>
        </p:nvSpPr>
        <p:spPr>
          <a:xfrm>
            <a:off x="328017" y="4226025"/>
            <a:ext cx="8388600" cy="393600"/>
          </a:xfrm>
          <a:prstGeom prst="rect">
            <a:avLst/>
          </a:prstGeom>
          <a:noFill/>
          <a:ln>
            <a:noFill/>
          </a:ln>
        </p:spPr>
        <p:txBody>
          <a:bodyPr spcFirstLastPara="1" wrap="square" lIns="91425" tIns="91425" rIns="91425" bIns="91425" anchor="ctr" anchorCtr="0"/>
          <a:lstStyle>
            <a:lvl1pPr marL="457189" lvl="0" indent="-228594" rtl="0">
              <a:lnSpc>
                <a:spcPct val="100000"/>
              </a:lnSpc>
              <a:spcBef>
                <a:spcPts val="0"/>
              </a:spcBef>
              <a:spcAft>
                <a:spcPts val="0"/>
              </a:spcAft>
              <a:buSzPts val="1400"/>
              <a:buNone/>
              <a:defRPr/>
            </a:lvl1pPr>
          </a:lstStyle>
          <a:p>
            <a:endParaRPr/>
          </a:p>
        </p:txBody>
      </p:sp>
      <p:sp>
        <p:nvSpPr>
          <p:cNvPr id="496" name="Google Shape;496;p52"/>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758897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97"/>
        <p:cNvGrpSpPr/>
        <p:nvPr/>
      </p:nvGrpSpPr>
      <p:grpSpPr>
        <a:xfrm>
          <a:off x="0" y="0"/>
          <a:ext cx="0" cy="0"/>
          <a:chOff x="0" y="0"/>
          <a:chExt cx="0" cy="0"/>
        </a:xfrm>
      </p:grpSpPr>
      <p:cxnSp>
        <p:nvCxnSpPr>
          <p:cNvPr id="498" name="Google Shape;498;p53"/>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99" name="Google Shape;499;p53"/>
          <p:cNvSpPr txBox="1">
            <a:spLocks noGrp="1"/>
          </p:cNvSpPr>
          <p:nvPr>
            <p:ph type="title"/>
          </p:nvPr>
        </p:nvSpPr>
        <p:spPr>
          <a:xfrm>
            <a:off x="319500" y="936600"/>
            <a:ext cx="2808000" cy="755700"/>
          </a:xfrm>
          <a:prstGeom prst="rect">
            <a:avLst/>
          </a:prstGeom>
          <a:noFill/>
          <a:ln>
            <a:noFill/>
          </a:ln>
        </p:spPr>
        <p:txBody>
          <a:bodyPr spcFirstLastPara="1" wrap="square" lIns="91425" tIns="91425" rIns="91425" bIns="91425" anchor="b" anchorCtr="0"/>
          <a:lstStyle>
            <a:lvl1pPr lvl="0" rtl="0">
              <a:spcBef>
                <a:spcPts val="0"/>
              </a:spcBef>
              <a:spcAft>
                <a:spcPts val="0"/>
              </a:spcAft>
              <a:buSzPts val="2400"/>
              <a:buChar char="●"/>
              <a:defRPr sz="2400"/>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a:endParaRPr/>
          </a:p>
        </p:txBody>
      </p:sp>
      <p:sp>
        <p:nvSpPr>
          <p:cNvPr id="500" name="Google Shape;500;p53"/>
          <p:cNvSpPr txBox="1">
            <a:spLocks noGrp="1"/>
          </p:cNvSpPr>
          <p:nvPr>
            <p:ph type="body" idx="1"/>
          </p:nvPr>
        </p:nvSpPr>
        <p:spPr>
          <a:xfrm>
            <a:off x="319500" y="1846804"/>
            <a:ext cx="2808000" cy="2806200"/>
          </a:xfrm>
          <a:prstGeom prst="rect">
            <a:avLst/>
          </a:prstGeom>
          <a:noFill/>
          <a:ln>
            <a:noFill/>
          </a:ln>
        </p:spPr>
        <p:txBody>
          <a:bodyPr spcFirstLastPara="1" wrap="square" lIns="91425" tIns="91425" rIns="91425" bIns="91425" anchor="ctr" anchorCtr="0"/>
          <a:lstStyle>
            <a:lvl1pPr marL="457189" lvl="0" indent="-304793" rtl="0">
              <a:spcBef>
                <a:spcPts val="0"/>
              </a:spcBef>
              <a:spcAft>
                <a:spcPts val="0"/>
              </a:spcAft>
              <a:buSzPts val="1200"/>
              <a:buChar char="●"/>
              <a:defRPr sz="1200"/>
            </a:lvl1pPr>
            <a:lvl2pPr marL="914378" lvl="1" indent="-304793" rtl="0">
              <a:spcBef>
                <a:spcPts val="0"/>
              </a:spcBef>
              <a:spcAft>
                <a:spcPts val="0"/>
              </a:spcAft>
              <a:buSzPts val="1200"/>
              <a:buChar char="○"/>
              <a:defRPr sz="1200"/>
            </a:lvl2pPr>
            <a:lvl3pPr marL="1371566" lvl="2" indent="-304793" rtl="0">
              <a:spcBef>
                <a:spcPts val="0"/>
              </a:spcBef>
              <a:spcAft>
                <a:spcPts val="0"/>
              </a:spcAft>
              <a:buSzPts val="1200"/>
              <a:buChar char="■"/>
              <a:defRPr sz="1200"/>
            </a:lvl3pPr>
            <a:lvl4pPr marL="1828754" lvl="3" indent="-304793" rtl="0">
              <a:spcBef>
                <a:spcPts val="0"/>
              </a:spcBef>
              <a:spcAft>
                <a:spcPts val="0"/>
              </a:spcAft>
              <a:buSzPts val="1200"/>
              <a:buChar char="●"/>
              <a:defRPr sz="1200"/>
            </a:lvl4pPr>
            <a:lvl5pPr marL="2285943" lvl="4" indent="-304793" rtl="0">
              <a:spcBef>
                <a:spcPts val="0"/>
              </a:spcBef>
              <a:spcAft>
                <a:spcPts val="0"/>
              </a:spcAft>
              <a:buSzPts val="1200"/>
              <a:buChar char="○"/>
              <a:defRPr sz="1200"/>
            </a:lvl5pPr>
            <a:lvl6pPr marL="2743132" lvl="5" indent="-304793" rtl="0">
              <a:spcBef>
                <a:spcPts val="0"/>
              </a:spcBef>
              <a:spcAft>
                <a:spcPts val="0"/>
              </a:spcAft>
              <a:buSzPts val="1200"/>
              <a:buChar char="■"/>
              <a:defRPr sz="1200"/>
            </a:lvl6pPr>
            <a:lvl7pPr marL="3200320" lvl="6" indent="-304793" rtl="0">
              <a:spcBef>
                <a:spcPts val="0"/>
              </a:spcBef>
              <a:spcAft>
                <a:spcPts val="0"/>
              </a:spcAft>
              <a:buSzPts val="1200"/>
              <a:buChar char="●"/>
              <a:defRPr sz="1200"/>
            </a:lvl7pPr>
            <a:lvl8pPr marL="3657509" lvl="7" indent="-304793" rtl="0">
              <a:spcBef>
                <a:spcPts val="0"/>
              </a:spcBef>
              <a:spcAft>
                <a:spcPts val="0"/>
              </a:spcAft>
              <a:buSzPts val="1200"/>
              <a:buChar char="○"/>
              <a:defRPr sz="1200"/>
            </a:lvl8pPr>
            <a:lvl9pPr marL="4114697" lvl="8" indent="-304793" rtl="0">
              <a:spcBef>
                <a:spcPts val="0"/>
              </a:spcBef>
              <a:spcAft>
                <a:spcPts val="0"/>
              </a:spcAft>
              <a:buSzPts val="1200"/>
              <a:buChar char="■"/>
              <a:defRPr sz="1200"/>
            </a:lvl9pPr>
          </a:lstStyle>
          <a:p>
            <a:endParaRPr/>
          </a:p>
        </p:txBody>
      </p:sp>
      <p:sp>
        <p:nvSpPr>
          <p:cNvPr id="501" name="Google Shape;501;p53"/>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870020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rgbClr val="00A4F6"/>
        </a:solidFill>
        <a:effectLst/>
      </p:bgPr>
    </p:bg>
    <p:spTree>
      <p:nvGrpSpPr>
        <p:cNvPr id="1" name="Shape 502"/>
        <p:cNvGrpSpPr/>
        <p:nvPr/>
      </p:nvGrpSpPr>
      <p:grpSpPr>
        <a:xfrm>
          <a:off x="0" y="0"/>
          <a:ext cx="0" cy="0"/>
          <a:chOff x="0" y="0"/>
          <a:chExt cx="0" cy="0"/>
        </a:xfrm>
      </p:grpSpPr>
      <p:cxnSp>
        <p:nvCxnSpPr>
          <p:cNvPr id="503" name="Google Shape;503;p54"/>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504" name="Google Shape;504;p54"/>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505" name="Google Shape;505;p54"/>
          <p:cNvSpPr txBox="1">
            <a:spLocks noGrp="1"/>
          </p:cNvSpPr>
          <p:nvPr>
            <p:ph type="title"/>
          </p:nvPr>
        </p:nvSpPr>
        <p:spPr>
          <a:xfrm>
            <a:off x="406425" y="1806825"/>
            <a:ext cx="8296800" cy="1542000"/>
          </a:xfrm>
          <a:prstGeom prst="rect">
            <a:avLst/>
          </a:prstGeom>
          <a:noFill/>
          <a:ln>
            <a:noFill/>
          </a:ln>
        </p:spPr>
        <p:txBody>
          <a:bodyPr spcFirstLastPara="1" wrap="square" lIns="91425" tIns="91425" rIns="91425" bIns="91425" anchor="ctr" anchorCtr="0"/>
          <a:lstStyle>
            <a:lvl1pPr lvl="0" algn="ctr" rtl="0">
              <a:spcBef>
                <a:spcPts val="0"/>
              </a:spcBef>
              <a:spcAft>
                <a:spcPts val="0"/>
              </a:spcAft>
              <a:buClr>
                <a:schemeClr val="lt1"/>
              </a:buClr>
              <a:buSzPts val="4800"/>
              <a:buChar char="●"/>
              <a:defRPr sz="4800">
                <a:solidFill>
                  <a:schemeClr val="lt1"/>
                </a:solidFill>
              </a:defRPr>
            </a:lvl1pPr>
            <a:lvl2pPr lvl="1" algn="ctr" rtl="0">
              <a:spcBef>
                <a:spcPts val="0"/>
              </a:spcBef>
              <a:spcAft>
                <a:spcPts val="0"/>
              </a:spcAft>
              <a:buClr>
                <a:schemeClr val="lt1"/>
              </a:buClr>
              <a:buSzPts val="4800"/>
              <a:buChar char="○"/>
              <a:defRPr sz="4800">
                <a:solidFill>
                  <a:schemeClr val="lt1"/>
                </a:solidFill>
              </a:defRPr>
            </a:lvl2pPr>
            <a:lvl3pPr lvl="2" algn="ctr" rtl="0">
              <a:spcBef>
                <a:spcPts val="0"/>
              </a:spcBef>
              <a:spcAft>
                <a:spcPts val="0"/>
              </a:spcAft>
              <a:buClr>
                <a:schemeClr val="lt1"/>
              </a:buClr>
              <a:buSzPts val="4800"/>
              <a:buChar char="■"/>
              <a:defRPr sz="4800">
                <a:solidFill>
                  <a:schemeClr val="lt1"/>
                </a:solidFill>
              </a:defRPr>
            </a:lvl3pPr>
            <a:lvl4pPr lvl="3" algn="ctr" rtl="0">
              <a:spcBef>
                <a:spcPts val="0"/>
              </a:spcBef>
              <a:spcAft>
                <a:spcPts val="0"/>
              </a:spcAft>
              <a:buClr>
                <a:schemeClr val="lt1"/>
              </a:buClr>
              <a:buSzPts val="4800"/>
              <a:buChar char="●"/>
              <a:defRPr sz="4800">
                <a:solidFill>
                  <a:schemeClr val="lt1"/>
                </a:solidFill>
              </a:defRPr>
            </a:lvl4pPr>
            <a:lvl5pPr lvl="4" algn="ctr" rtl="0">
              <a:spcBef>
                <a:spcPts val="0"/>
              </a:spcBef>
              <a:spcAft>
                <a:spcPts val="0"/>
              </a:spcAft>
              <a:buClr>
                <a:schemeClr val="lt1"/>
              </a:buClr>
              <a:buSzPts val="4800"/>
              <a:buChar char="○"/>
              <a:defRPr sz="4800">
                <a:solidFill>
                  <a:schemeClr val="lt1"/>
                </a:solidFill>
              </a:defRPr>
            </a:lvl5pPr>
            <a:lvl6pPr lvl="5" algn="ctr" rtl="0">
              <a:spcBef>
                <a:spcPts val="0"/>
              </a:spcBef>
              <a:spcAft>
                <a:spcPts val="0"/>
              </a:spcAft>
              <a:buClr>
                <a:schemeClr val="lt1"/>
              </a:buClr>
              <a:buSzPts val="4800"/>
              <a:buChar char="■"/>
              <a:defRPr sz="4800">
                <a:solidFill>
                  <a:schemeClr val="lt1"/>
                </a:solidFill>
              </a:defRPr>
            </a:lvl6pPr>
            <a:lvl7pPr lvl="6" algn="ctr" rtl="0">
              <a:spcBef>
                <a:spcPts val="0"/>
              </a:spcBef>
              <a:spcAft>
                <a:spcPts val="0"/>
              </a:spcAft>
              <a:buClr>
                <a:schemeClr val="lt1"/>
              </a:buClr>
              <a:buSzPts val="4800"/>
              <a:buChar char="●"/>
              <a:defRPr sz="4800">
                <a:solidFill>
                  <a:schemeClr val="lt1"/>
                </a:solidFill>
              </a:defRPr>
            </a:lvl7pPr>
            <a:lvl8pPr lvl="7" algn="ctr" rtl="0">
              <a:spcBef>
                <a:spcPts val="0"/>
              </a:spcBef>
              <a:spcAft>
                <a:spcPts val="0"/>
              </a:spcAft>
              <a:buClr>
                <a:schemeClr val="lt1"/>
              </a:buClr>
              <a:buSzPts val="4800"/>
              <a:buChar char="○"/>
              <a:defRPr sz="4800">
                <a:solidFill>
                  <a:schemeClr val="lt1"/>
                </a:solidFill>
              </a:defRPr>
            </a:lvl8pPr>
            <a:lvl9pPr lvl="8" algn="ctr" rtl="0">
              <a:spcBef>
                <a:spcPts val="0"/>
              </a:spcBef>
              <a:spcAft>
                <a:spcPts val="0"/>
              </a:spcAft>
              <a:buClr>
                <a:schemeClr val="lt1"/>
              </a:buClr>
              <a:buSzPts val="4800"/>
              <a:buChar char="■"/>
              <a:defRPr sz="4800">
                <a:solidFill>
                  <a:schemeClr val="lt1"/>
                </a:solidFill>
              </a:defRPr>
            </a:lvl9pPr>
          </a:lstStyle>
          <a:p>
            <a:endParaRPr/>
          </a:p>
        </p:txBody>
      </p:sp>
      <p:sp>
        <p:nvSpPr>
          <p:cNvPr id="506" name="Google Shape;506;p54"/>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353372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0 – Title">
  <p:cSld name="0 – Title">
    <p:bg>
      <p:bgPr>
        <a:solidFill>
          <a:schemeClr val="lt2"/>
        </a:solidFill>
        <a:effectLst/>
      </p:bgPr>
    </p:bg>
    <p:spTree>
      <p:nvGrpSpPr>
        <p:cNvPr id="1" name="Shape 10"/>
        <p:cNvGrpSpPr/>
        <p:nvPr/>
      </p:nvGrpSpPr>
      <p:grpSpPr>
        <a:xfrm>
          <a:off x="0" y="0"/>
          <a:ext cx="0" cy="0"/>
          <a:chOff x="0" y="0"/>
          <a:chExt cx="0" cy="0"/>
        </a:xfrm>
      </p:grpSpPr>
      <p:pic>
        <p:nvPicPr>
          <p:cNvPr id="11" name="Shape 11" descr="IMG_0276.jpg"/>
          <p:cNvPicPr preferRelativeResize="0"/>
          <p:nvPr/>
        </p:nvPicPr>
        <p:blipFill rotWithShape="1">
          <a:blip r:embed="rId2">
            <a:alphaModFix/>
          </a:blip>
          <a:srcRect l="-1871" t="8284" r="9671" b="8284"/>
          <a:stretch/>
        </p:blipFill>
        <p:spPr>
          <a:xfrm>
            <a:off x="614426" y="0"/>
            <a:ext cx="8529525" cy="5143500"/>
          </a:xfrm>
          <a:prstGeom prst="rect">
            <a:avLst/>
          </a:prstGeom>
          <a:noFill/>
          <a:ln>
            <a:noFill/>
          </a:ln>
        </p:spPr>
      </p:pic>
      <p:sp>
        <p:nvSpPr>
          <p:cNvPr id="12" name="Shape 12"/>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694" rIns="91425" bIns="45694"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cxnSp>
        <p:nvCxnSpPr>
          <p:cNvPr id="13" name="Shape 13"/>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14" name="Shape 14"/>
          <p:cNvSpPr txBox="1">
            <a:spLocks noGrp="1"/>
          </p:cNvSpPr>
          <p:nvPr>
            <p:ph type="title"/>
          </p:nvPr>
        </p:nvSpPr>
        <p:spPr>
          <a:xfrm>
            <a:off x="523204" y="1737025"/>
            <a:ext cx="6158475" cy="1191600"/>
          </a:xfrm>
          <a:prstGeom prst="rect">
            <a:avLst/>
          </a:prstGeom>
          <a:noFill/>
          <a:ln>
            <a:noFill/>
          </a:ln>
        </p:spPr>
        <p:txBody>
          <a:bodyPr spcFirstLastPara="1" wrap="square" lIns="121900" tIns="121900" rIns="121900" bIns="121900" anchor="b" anchorCtr="0"/>
          <a:lstStyle>
            <a:lvl1pPr lvl="0" rtl="0">
              <a:spcBef>
                <a:spcPts val="0"/>
              </a:spcBef>
              <a:spcAft>
                <a:spcPts val="0"/>
              </a:spcAft>
              <a:buNone/>
              <a:defRPr sz="3975" b="1">
                <a:solidFill>
                  <a:schemeClr val="dk1"/>
                </a:solidFill>
                <a:latin typeface="Proxima Nova"/>
                <a:ea typeface="Proxima Nova"/>
                <a:cs typeface="Proxima Nova"/>
                <a:sym typeface="Proxima Nova"/>
              </a:defRPr>
            </a:lvl1pPr>
            <a:lvl2pPr lvl="1" rtl="0">
              <a:spcBef>
                <a:spcPts val="0"/>
              </a:spcBef>
              <a:spcAft>
                <a:spcPts val="0"/>
              </a:spcAft>
              <a:buNone/>
              <a:defRPr sz="1425"/>
            </a:lvl2pPr>
            <a:lvl3pPr lvl="2" rtl="0">
              <a:spcBef>
                <a:spcPts val="0"/>
              </a:spcBef>
              <a:spcAft>
                <a:spcPts val="0"/>
              </a:spcAft>
              <a:buNone/>
              <a:defRPr sz="1425"/>
            </a:lvl3pPr>
            <a:lvl4pPr lvl="3" rtl="0">
              <a:spcBef>
                <a:spcPts val="0"/>
              </a:spcBef>
              <a:spcAft>
                <a:spcPts val="0"/>
              </a:spcAft>
              <a:buNone/>
              <a:defRPr sz="1425"/>
            </a:lvl4pPr>
            <a:lvl5pPr lvl="4" rtl="0">
              <a:spcBef>
                <a:spcPts val="0"/>
              </a:spcBef>
              <a:spcAft>
                <a:spcPts val="0"/>
              </a:spcAft>
              <a:buNone/>
              <a:defRPr sz="1425"/>
            </a:lvl5pPr>
            <a:lvl6pPr lvl="5" rtl="0">
              <a:spcBef>
                <a:spcPts val="0"/>
              </a:spcBef>
              <a:spcAft>
                <a:spcPts val="0"/>
              </a:spcAft>
              <a:buNone/>
              <a:defRPr sz="1425"/>
            </a:lvl6pPr>
            <a:lvl7pPr lvl="6" rtl="0">
              <a:spcBef>
                <a:spcPts val="0"/>
              </a:spcBef>
              <a:spcAft>
                <a:spcPts val="0"/>
              </a:spcAft>
              <a:buNone/>
              <a:defRPr sz="1425"/>
            </a:lvl7pPr>
            <a:lvl8pPr lvl="7" rtl="0">
              <a:spcBef>
                <a:spcPts val="0"/>
              </a:spcBef>
              <a:spcAft>
                <a:spcPts val="0"/>
              </a:spcAft>
              <a:buNone/>
              <a:defRPr sz="1425"/>
            </a:lvl8pPr>
            <a:lvl9pPr lvl="8" rtl="0">
              <a:spcBef>
                <a:spcPts val="0"/>
              </a:spcBef>
              <a:spcAft>
                <a:spcPts val="0"/>
              </a:spcAft>
              <a:buNone/>
              <a:defRPr sz="1425"/>
            </a:lvl9pPr>
          </a:lstStyle>
          <a:p>
            <a:endParaRPr/>
          </a:p>
        </p:txBody>
      </p:sp>
      <p:sp>
        <p:nvSpPr>
          <p:cNvPr id="15" name="Shape 15"/>
          <p:cNvSpPr txBox="1"/>
          <p:nvPr/>
        </p:nvSpPr>
        <p:spPr>
          <a:xfrm>
            <a:off x="5133546" y="4782050"/>
            <a:ext cx="3926025" cy="195525"/>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600">
                <a:solidFill>
                  <a:schemeClr val="dk1"/>
                </a:solidFill>
                <a:latin typeface="Proxima Nova"/>
                <a:ea typeface="Proxima Nova"/>
                <a:cs typeface="Proxima Nova"/>
                <a:sym typeface="Proxima Nova"/>
              </a:rPr>
              <a:t>© Copyright 2018 Pivotal Software, Inc. All rights Reserved. Version 1.0</a:t>
            </a:r>
            <a:endParaRPr sz="600">
              <a:solidFill>
                <a:schemeClr val="dk1"/>
              </a:solidFill>
              <a:latin typeface="Proxima Nova"/>
              <a:ea typeface="Proxima Nova"/>
              <a:cs typeface="Proxima Nova"/>
              <a:sym typeface="Proxima Nova"/>
            </a:endParaRPr>
          </a:p>
          <a:p>
            <a:pPr marL="0" lvl="0" indent="0" rtl="0">
              <a:spcBef>
                <a:spcPts val="0"/>
              </a:spcBef>
              <a:spcAft>
                <a:spcPts val="0"/>
              </a:spcAft>
              <a:buNone/>
            </a:pPr>
            <a:endParaRPr sz="600">
              <a:solidFill>
                <a:schemeClr val="dk1"/>
              </a:solidFill>
              <a:latin typeface="Proxima Nova"/>
              <a:ea typeface="Proxima Nova"/>
              <a:cs typeface="Proxima Nova"/>
              <a:sym typeface="Proxima Nova"/>
            </a:endParaRPr>
          </a:p>
        </p:txBody>
      </p:sp>
      <p:grpSp>
        <p:nvGrpSpPr>
          <p:cNvPr id="16" name="Shape 16"/>
          <p:cNvGrpSpPr/>
          <p:nvPr/>
        </p:nvGrpSpPr>
        <p:grpSpPr>
          <a:xfrm>
            <a:off x="634461" y="819329"/>
            <a:ext cx="1336915" cy="313147"/>
            <a:chOff x="1841475" y="2392725"/>
            <a:chExt cx="3928925" cy="920275"/>
          </a:xfrm>
        </p:grpSpPr>
        <p:sp>
          <p:nvSpPr>
            <p:cNvPr id="17" name="Shape 17"/>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121900" tIns="121900" rIns="121900" bIns="121900" anchor="ctr" anchorCtr="0">
              <a:noAutofit/>
            </a:bodyPr>
            <a:lstStyle/>
            <a:p>
              <a:pPr marL="0" lvl="0" indent="0" rtl="0">
                <a:spcBef>
                  <a:spcPts val="0"/>
                </a:spcBef>
                <a:spcAft>
                  <a:spcPts val="0"/>
                </a:spcAft>
                <a:buNone/>
              </a:pPr>
              <a:endParaRPr sz="1425"/>
            </a:p>
          </p:txBody>
        </p:sp>
        <p:sp>
          <p:nvSpPr>
            <p:cNvPr id="18" name="Shape 18"/>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121900" tIns="121900" rIns="121900" bIns="121900" anchor="ctr" anchorCtr="0">
              <a:noAutofit/>
            </a:bodyPr>
            <a:lstStyle/>
            <a:p>
              <a:pPr marL="0" lvl="0" indent="0" rtl="0">
                <a:spcBef>
                  <a:spcPts val="0"/>
                </a:spcBef>
                <a:spcAft>
                  <a:spcPts val="0"/>
                </a:spcAft>
                <a:buNone/>
              </a:pPr>
              <a:endParaRPr sz="1425"/>
            </a:p>
          </p:txBody>
        </p:sp>
        <p:sp>
          <p:nvSpPr>
            <p:cNvPr id="19" name="Shape 19"/>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121900" tIns="121900" rIns="121900" bIns="121900" anchor="ctr" anchorCtr="0">
              <a:noAutofit/>
            </a:bodyPr>
            <a:lstStyle/>
            <a:p>
              <a:pPr marL="0" lvl="0" indent="0" rtl="0">
                <a:spcBef>
                  <a:spcPts val="0"/>
                </a:spcBef>
                <a:spcAft>
                  <a:spcPts val="0"/>
                </a:spcAft>
                <a:buNone/>
              </a:pPr>
              <a:endParaRPr sz="1425"/>
            </a:p>
          </p:txBody>
        </p:sp>
        <p:sp>
          <p:nvSpPr>
            <p:cNvPr id="20" name="Shape 20"/>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121900" tIns="121900" rIns="121900" bIns="121900" anchor="ctr" anchorCtr="0">
              <a:noAutofit/>
            </a:bodyPr>
            <a:lstStyle/>
            <a:p>
              <a:pPr marL="0" lvl="0" indent="0" rtl="0">
                <a:spcBef>
                  <a:spcPts val="0"/>
                </a:spcBef>
                <a:spcAft>
                  <a:spcPts val="0"/>
                </a:spcAft>
                <a:buNone/>
              </a:pPr>
              <a:endParaRPr sz="1425"/>
            </a:p>
          </p:txBody>
        </p:sp>
        <p:sp>
          <p:nvSpPr>
            <p:cNvPr id="21" name="Shape 21"/>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121900" tIns="121900" rIns="121900" bIns="121900" anchor="ctr" anchorCtr="0">
              <a:noAutofit/>
            </a:bodyPr>
            <a:lstStyle/>
            <a:p>
              <a:pPr marL="0" lvl="0" indent="0" rtl="0">
                <a:spcBef>
                  <a:spcPts val="0"/>
                </a:spcBef>
                <a:spcAft>
                  <a:spcPts val="0"/>
                </a:spcAft>
                <a:buNone/>
              </a:pPr>
              <a:endParaRPr sz="1425"/>
            </a:p>
          </p:txBody>
        </p:sp>
        <p:sp>
          <p:nvSpPr>
            <p:cNvPr id="22" name="Shape 22"/>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121900" tIns="121900" rIns="121900" bIns="121900" anchor="ctr" anchorCtr="0">
              <a:noAutofit/>
            </a:bodyPr>
            <a:lstStyle/>
            <a:p>
              <a:pPr marL="0" lvl="0" indent="0" rtl="0">
                <a:spcBef>
                  <a:spcPts val="0"/>
                </a:spcBef>
                <a:spcAft>
                  <a:spcPts val="0"/>
                </a:spcAft>
                <a:buNone/>
              </a:pPr>
              <a:endParaRPr sz="1425"/>
            </a:p>
          </p:txBody>
        </p:sp>
        <p:sp>
          <p:nvSpPr>
            <p:cNvPr id="23" name="Shape 23"/>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121900" tIns="121900" rIns="121900" bIns="121900" anchor="ctr" anchorCtr="0">
              <a:noAutofit/>
            </a:bodyPr>
            <a:lstStyle/>
            <a:p>
              <a:pPr marL="0" lvl="0" indent="0" rtl="0">
                <a:spcBef>
                  <a:spcPts val="0"/>
                </a:spcBef>
                <a:spcAft>
                  <a:spcPts val="0"/>
                </a:spcAft>
                <a:buNone/>
              </a:pPr>
              <a:endParaRPr sz="1425"/>
            </a:p>
          </p:txBody>
        </p:sp>
        <p:sp>
          <p:nvSpPr>
            <p:cNvPr id="24" name="Shape 24"/>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121900" tIns="121900" rIns="121900" bIns="121900" anchor="ctr" anchorCtr="0">
              <a:noAutofit/>
            </a:bodyPr>
            <a:lstStyle/>
            <a:p>
              <a:pPr marL="0" lvl="0" indent="0" rtl="0">
                <a:spcBef>
                  <a:spcPts val="0"/>
                </a:spcBef>
                <a:spcAft>
                  <a:spcPts val="0"/>
                </a:spcAft>
                <a:buNone/>
              </a:pPr>
              <a:endParaRPr sz="1425"/>
            </a:p>
          </p:txBody>
        </p:sp>
      </p:grpSp>
      <p:sp>
        <p:nvSpPr>
          <p:cNvPr id="25" name="Shape 25"/>
          <p:cNvSpPr txBox="1">
            <a:spLocks noGrp="1"/>
          </p:cNvSpPr>
          <p:nvPr>
            <p:ph type="subTitle" idx="1"/>
          </p:nvPr>
        </p:nvSpPr>
        <p:spPr>
          <a:xfrm>
            <a:off x="523200" y="3306700"/>
            <a:ext cx="4173525" cy="1409625"/>
          </a:xfrm>
          <a:prstGeom prst="rect">
            <a:avLst/>
          </a:prstGeom>
          <a:noFill/>
          <a:ln>
            <a:noFill/>
          </a:ln>
        </p:spPr>
        <p:txBody>
          <a:bodyPr spcFirstLastPara="1" wrap="square" lIns="121900" tIns="121900" rIns="121900" bIns="121900" anchor="t" anchorCtr="0"/>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sz="1425"/>
            </a:lvl2pPr>
            <a:lvl3pPr lvl="2" rtl="0">
              <a:spcBef>
                <a:spcPts val="0"/>
              </a:spcBef>
              <a:spcAft>
                <a:spcPts val="0"/>
              </a:spcAft>
              <a:buNone/>
              <a:defRPr sz="1425"/>
            </a:lvl3pPr>
            <a:lvl4pPr lvl="3" rtl="0">
              <a:spcBef>
                <a:spcPts val="0"/>
              </a:spcBef>
              <a:spcAft>
                <a:spcPts val="0"/>
              </a:spcAft>
              <a:buNone/>
              <a:defRPr sz="1425"/>
            </a:lvl4pPr>
            <a:lvl5pPr lvl="4" rtl="0">
              <a:spcBef>
                <a:spcPts val="0"/>
              </a:spcBef>
              <a:spcAft>
                <a:spcPts val="0"/>
              </a:spcAft>
              <a:buNone/>
              <a:defRPr sz="1425"/>
            </a:lvl5pPr>
            <a:lvl6pPr lvl="5" rtl="0">
              <a:spcBef>
                <a:spcPts val="0"/>
              </a:spcBef>
              <a:spcAft>
                <a:spcPts val="0"/>
              </a:spcAft>
              <a:buNone/>
              <a:defRPr sz="1425"/>
            </a:lvl6pPr>
            <a:lvl7pPr lvl="6" rtl="0">
              <a:spcBef>
                <a:spcPts val="0"/>
              </a:spcBef>
              <a:spcAft>
                <a:spcPts val="0"/>
              </a:spcAft>
              <a:buNone/>
              <a:defRPr sz="1425"/>
            </a:lvl7pPr>
            <a:lvl8pPr lvl="7" rtl="0">
              <a:spcBef>
                <a:spcPts val="0"/>
              </a:spcBef>
              <a:spcAft>
                <a:spcPts val="0"/>
              </a:spcAft>
              <a:buNone/>
              <a:defRPr sz="1425"/>
            </a:lvl8pPr>
            <a:lvl9pPr lvl="8" rtl="0">
              <a:spcBef>
                <a:spcPts val="0"/>
              </a:spcBef>
              <a:spcAft>
                <a:spcPts val="0"/>
              </a:spcAft>
              <a:buNone/>
              <a:defRPr sz="1425"/>
            </a:lvl9pPr>
          </a:lstStyle>
          <a:p>
            <a:endParaRPr/>
          </a:p>
        </p:txBody>
      </p:sp>
    </p:spTree>
    <p:extLst>
      <p:ext uri="{BB962C8B-B14F-4D97-AF65-F5344CB8AC3E}">
        <p14:creationId xmlns:p14="http://schemas.microsoft.com/office/powerpoint/2010/main" val="800391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 – Divider">
  <p:cSld name="1 – Divider">
    <p:bg>
      <p:bgPr>
        <a:solidFill>
          <a:schemeClr val="lt2"/>
        </a:solidFill>
        <a:effectLst/>
      </p:bgPr>
    </p:bg>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668800" y="2365150"/>
            <a:ext cx="7796700" cy="1702575"/>
          </a:xfrm>
          <a:prstGeom prst="rect">
            <a:avLst/>
          </a:prstGeom>
          <a:noFill/>
          <a:ln>
            <a:noFill/>
          </a:ln>
        </p:spPr>
        <p:txBody>
          <a:bodyPr spcFirstLastPara="1" wrap="square" lIns="121900" tIns="121900" rIns="121900" bIns="121900" anchor="t" anchorCtr="0"/>
          <a:lstStyle>
            <a:lvl1pPr marL="0" marR="0" lvl="0" indent="0" algn="ctr" rtl="0">
              <a:lnSpc>
                <a:spcPct val="100000"/>
              </a:lnSpc>
              <a:spcBef>
                <a:spcPts val="0"/>
              </a:spcBef>
              <a:spcAft>
                <a:spcPts val="0"/>
              </a:spcAft>
              <a:buClr>
                <a:schemeClr val="dk1"/>
              </a:buClr>
              <a:buSzPts val="5300"/>
              <a:buFont typeface="Proxima Nova"/>
              <a:buNone/>
              <a:defRPr sz="3975"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900"/>
              <a:buFont typeface="Arial"/>
              <a:buNone/>
              <a:defRPr sz="1800"/>
            </a:lvl2pPr>
            <a:lvl3pPr lvl="2" indent="0" rtl="0">
              <a:spcBef>
                <a:spcPts val="0"/>
              </a:spcBef>
              <a:spcAft>
                <a:spcPts val="0"/>
              </a:spcAft>
              <a:buSzPts val="1900"/>
              <a:buFont typeface="Arial"/>
              <a:buNone/>
              <a:defRPr sz="1800"/>
            </a:lvl3pPr>
            <a:lvl4pPr lvl="3" indent="0" rtl="0">
              <a:spcBef>
                <a:spcPts val="0"/>
              </a:spcBef>
              <a:spcAft>
                <a:spcPts val="0"/>
              </a:spcAft>
              <a:buSzPts val="1900"/>
              <a:buFont typeface="Arial"/>
              <a:buNone/>
              <a:defRPr sz="1800"/>
            </a:lvl4pPr>
            <a:lvl5pPr lvl="4" indent="0" rtl="0">
              <a:spcBef>
                <a:spcPts val="0"/>
              </a:spcBef>
              <a:spcAft>
                <a:spcPts val="0"/>
              </a:spcAft>
              <a:buSzPts val="1900"/>
              <a:buFont typeface="Arial"/>
              <a:buNone/>
              <a:defRPr sz="1800"/>
            </a:lvl5pPr>
            <a:lvl6pPr lvl="5" indent="0" rtl="0">
              <a:spcBef>
                <a:spcPts val="0"/>
              </a:spcBef>
              <a:spcAft>
                <a:spcPts val="0"/>
              </a:spcAft>
              <a:buSzPts val="1900"/>
              <a:buFont typeface="Arial"/>
              <a:buNone/>
              <a:defRPr sz="1800"/>
            </a:lvl6pPr>
            <a:lvl7pPr lvl="6" indent="0" rtl="0">
              <a:spcBef>
                <a:spcPts val="0"/>
              </a:spcBef>
              <a:spcAft>
                <a:spcPts val="0"/>
              </a:spcAft>
              <a:buSzPts val="1900"/>
              <a:buFont typeface="Arial"/>
              <a:buNone/>
              <a:defRPr sz="1800"/>
            </a:lvl7pPr>
            <a:lvl8pPr lvl="7" indent="0" rtl="0">
              <a:spcBef>
                <a:spcPts val="0"/>
              </a:spcBef>
              <a:spcAft>
                <a:spcPts val="0"/>
              </a:spcAft>
              <a:buSzPts val="1900"/>
              <a:buFont typeface="Arial"/>
              <a:buNone/>
              <a:defRPr sz="1800"/>
            </a:lvl8pPr>
            <a:lvl9pPr lvl="8" indent="0" rtl="0">
              <a:spcBef>
                <a:spcPts val="0"/>
              </a:spcBef>
              <a:spcAft>
                <a:spcPts val="0"/>
              </a:spcAft>
              <a:buSzPts val="1900"/>
              <a:buFont typeface="Arial"/>
              <a:buNone/>
              <a:defRPr sz="1800"/>
            </a:lvl9pPr>
          </a:lstStyle>
          <a:p>
            <a:endParaRPr/>
          </a:p>
        </p:txBody>
      </p:sp>
      <p:grpSp>
        <p:nvGrpSpPr>
          <p:cNvPr id="28" name="Shape 28"/>
          <p:cNvGrpSpPr/>
          <p:nvPr/>
        </p:nvGrpSpPr>
        <p:grpSpPr>
          <a:xfrm>
            <a:off x="287572" y="4854616"/>
            <a:ext cx="635012" cy="148739"/>
            <a:chOff x="1841475" y="2392725"/>
            <a:chExt cx="3928925" cy="920275"/>
          </a:xfrm>
        </p:grpSpPr>
        <p:sp>
          <p:nvSpPr>
            <p:cNvPr id="29" name="Shape 29"/>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30" name="Shape 30"/>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31" name="Shape 31"/>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32" name="Shape 32"/>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33" name="Shape 33"/>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34" name="Shape 34"/>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35" name="Shape 35"/>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36" name="Shape 36"/>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grpSp>
      <p:cxnSp>
        <p:nvCxnSpPr>
          <p:cNvPr id="37" name="Shape 37"/>
          <p:cNvCxnSpPr/>
          <p:nvPr/>
        </p:nvCxnSpPr>
        <p:spPr>
          <a:xfrm rot="10800000">
            <a:off x="4309650" y="2255484"/>
            <a:ext cx="524700" cy="0"/>
          </a:xfrm>
          <a:prstGeom prst="straightConnector1">
            <a:avLst/>
          </a:prstGeom>
          <a:noFill/>
          <a:ln w="28575" cap="flat" cmpd="sng">
            <a:solidFill>
              <a:schemeClr val="accent6"/>
            </a:solidFill>
            <a:prstDash val="solid"/>
            <a:round/>
            <a:headEnd type="none" w="med" len="med"/>
            <a:tailEnd type="none" w="med" len="med"/>
          </a:ln>
        </p:spPr>
      </p:cxnSp>
      <p:sp>
        <p:nvSpPr>
          <p:cNvPr id="38" name="Shape 38"/>
          <p:cNvSpPr txBox="1">
            <a:spLocks noGrp="1"/>
          </p:cNvSpPr>
          <p:nvPr>
            <p:ph type="subTitle" idx="1"/>
          </p:nvPr>
        </p:nvSpPr>
        <p:spPr>
          <a:xfrm>
            <a:off x="1740900" y="1801250"/>
            <a:ext cx="5662125" cy="377325"/>
          </a:xfrm>
          <a:prstGeom prst="rect">
            <a:avLst/>
          </a:prstGeom>
          <a:noFill/>
          <a:ln>
            <a:noFill/>
          </a:ln>
        </p:spPr>
        <p:txBody>
          <a:bodyPr spcFirstLastPara="1" wrap="square" lIns="121900" tIns="121900" rIns="121900" bIns="121900" anchor="b" anchorCtr="0"/>
          <a:lstStyle>
            <a:lvl1pPr lvl="0" algn="ctr" rtl="0">
              <a:lnSpc>
                <a:spcPct val="110000"/>
              </a:lnSpc>
              <a:spcBef>
                <a:spcPts val="0"/>
              </a:spcBef>
              <a:spcAft>
                <a:spcPts val="0"/>
              </a:spcAft>
              <a:buNone/>
              <a:defRPr sz="1200" b="1">
                <a:solidFill>
                  <a:srgbClr val="FFFFFF"/>
                </a:solidFill>
                <a:latin typeface="Proxima Nova"/>
                <a:ea typeface="Proxima Nova"/>
                <a:cs typeface="Proxima Nova"/>
                <a:sym typeface="Proxima Nova"/>
              </a:defRPr>
            </a:lvl1pPr>
            <a:lvl2pPr lvl="1" rtl="0">
              <a:spcBef>
                <a:spcPts val="0"/>
              </a:spcBef>
              <a:spcAft>
                <a:spcPts val="0"/>
              </a:spcAft>
              <a:buNone/>
              <a:defRPr sz="1425"/>
            </a:lvl2pPr>
            <a:lvl3pPr lvl="2" rtl="0">
              <a:spcBef>
                <a:spcPts val="0"/>
              </a:spcBef>
              <a:spcAft>
                <a:spcPts val="0"/>
              </a:spcAft>
              <a:buNone/>
              <a:defRPr sz="1425"/>
            </a:lvl3pPr>
            <a:lvl4pPr lvl="3" rtl="0">
              <a:spcBef>
                <a:spcPts val="0"/>
              </a:spcBef>
              <a:spcAft>
                <a:spcPts val="0"/>
              </a:spcAft>
              <a:buNone/>
              <a:defRPr sz="1425"/>
            </a:lvl4pPr>
            <a:lvl5pPr lvl="4" rtl="0">
              <a:spcBef>
                <a:spcPts val="0"/>
              </a:spcBef>
              <a:spcAft>
                <a:spcPts val="0"/>
              </a:spcAft>
              <a:buNone/>
              <a:defRPr sz="1425"/>
            </a:lvl5pPr>
            <a:lvl6pPr lvl="5" rtl="0">
              <a:spcBef>
                <a:spcPts val="0"/>
              </a:spcBef>
              <a:spcAft>
                <a:spcPts val="0"/>
              </a:spcAft>
              <a:buNone/>
              <a:defRPr sz="1425"/>
            </a:lvl6pPr>
            <a:lvl7pPr lvl="6" rtl="0">
              <a:spcBef>
                <a:spcPts val="0"/>
              </a:spcBef>
              <a:spcAft>
                <a:spcPts val="0"/>
              </a:spcAft>
              <a:buNone/>
              <a:defRPr sz="1425"/>
            </a:lvl7pPr>
            <a:lvl8pPr lvl="7" rtl="0">
              <a:spcBef>
                <a:spcPts val="0"/>
              </a:spcBef>
              <a:spcAft>
                <a:spcPts val="0"/>
              </a:spcAft>
              <a:buNone/>
              <a:defRPr sz="1425"/>
            </a:lvl8pPr>
            <a:lvl9pPr lvl="8" rtl="0">
              <a:spcBef>
                <a:spcPts val="0"/>
              </a:spcBef>
              <a:spcAft>
                <a:spcPts val="0"/>
              </a:spcAft>
              <a:buNone/>
              <a:defRPr sz="1425"/>
            </a:lvl9pPr>
          </a:lstStyle>
          <a:p>
            <a:endParaRPr/>
          </a:p>
        </p:txBody>
      </p:sp>
    </p:spTree>
    <p:extLst>
      <p:ext uri="{BB962C8B-B14F-4D97-AF65-F5344CB8AC3E}">
        <p14:creationId xmlns:p14="http://schemas.microsoft.com/office/powerpoint/2010/main" val="1295177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2 – Intro">
  <p:cSld name="2 – Intro">
    <p:spTree>
      <p:nvGrpSpPr>
        <p:cNvPr id="1" name="Shape 39"/>
        <p:cNvGrpSpPr/>
        <p:nvPr/>
      </p:nvGrpSpPr>
      <p:grpSpPr>
        <a:xfrm>
          <a:off x="0" y="0"/>
          <a:ext cx="0" cy="0"/>
          <a:chOff x="0" y="0"/>
          <a:chExt cx="0" cy="0"/>
        </a:xfrm>
      </p:grpSpPr>
      <p:sp>
        <p:nvSpPr>
          <p:cNvPr id="40" name="Shape 40"/>
          <p:cNvSpPr/>
          <p:nvPr/>
        </p:nvSpPr>
        <p:spPr>
          <a:xfrm>
            <a:off x="0" y="0"/>
            <a:ext cx="3066075"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25" b="0" i="0" u="none" strike="noStrike" cap="none">
              <a:solidFill>
                <a:srgbClr val="000000"/>
              </a:solidFill>
              <a:latin typeface="Arial"/>
              <a:ea typeface="Arial"/>
              <a:cs typeface="Arial"/>
              <a:sym typeface="Arial"/>
            </a:endParaRPr>
          </a:p>
        </p:txBody>
      </p:sp>
      <p:sp>
        <p:nvSpPr>
          <p:cNvPr id="41" name="Shape 41"/>
          <p:cNvSpPr txBox="1">
            <a:spLocks noGrp="1"/>
          </p:cNvSpPr>
          <p:nvPr>
            <p:ph type="title"/>
          </p:nvPr>
        </p:nvSpPr>
        <p:spPr>
          <a:xfrm>
            <a:off x="193350" y="549625"/>
            <a:ext cx="2751300" cy="1473975"/>
          </a:xfrm>
          <a:prstGeom prst="rect">
            <a:avLst/>
          </a:prstGeom>
          <a:noFill/>
          <a:ln>
            <a:noFill/>
          </a:ln>
        </p:spPr>
        <p:txBody>
          <a:bodyPr spcFirstLastPara="1" wrap="square" lIns="121900" tIns="121900" rIns="121900" bIns="121900" anchor="b" anchorCtr="0"/>
          <a:lstStyle>
            <a:lvl1pPr marL="0" marR="0" lvl="0" indent="0" algn="l" rtl="0">
              <a:lnSpc>
                <a:spcPct val="100000"/>
              </a:lnSpc>
              <a:spcBef>
                <a:spcPts val="0"/>
              </a:spcBef>
              <a:spcAft>
                <a:spcPts val="0"/>
              </a:spcAft>
              <a:buClr>
                <a:schemeClr val="dk1"/>
              </a:buClr>
              <a:buSzPts val="1900"/>
              <a:buFont typeface="Proxima Nova"/>
              <a:buNone/>
              <a:defRPr sz="2475"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900"/>
              <a:buFont typeface="Arial"/>
              <a:buNone/>
              <a:defRPr sz="2475"/>
            </a:lvl2pPr>
            <a:lvl3pPr lvl="2" indent="0" rtl="0">
              <a:spcBef>
                <a:spcPts val="0"/>
              </a:spcBef>
              <a:spcAft>
                <a:spcPts val="0"/>
              </a:spcAft>
              <a:buSzPts val="1900"/>
              <a:buFont typeface="Arial"/>
              <a:buNone/>
              <a:defRPr sz="2475"/>
            </a:lvl3pPr>
            <a:lvl4pPr lvl="3" indent="0" rtl="0">
              <a:spcBef>
                <a:spcPts val="0"/>
              </a:spcBef>
              <a:spcAft>
                <a:spcPts val="0"/>
              </a:spcAft>
              <a:buSzPts val="1900"/>
              <a:buFont typeface="Arial"/>
              <a:buNone/>
              <a:defRPr sz="2475"/>
            </a:lvl4pPr>
            <a:lvl5pPr lvl="4" indent="0" rtl="0">
              <a:spcBef>
                <a:spcPts val="0"/>
              </a:spcBef>
              <a:spcAft>
                <a:spcPts val="0"/>
              </a:spcAft>
              <a:buSzPts val="1900"/>
              <a:buFont typeface="Arial"/>
              <a:buNone/>
              <a:defRPr sz="2475"/>
            </a:lvl5pPr>
            <a:lvl6pPr lvl="5" indent="0" rtl="0">
              <a:spcBef>
                <a:spcPts val="0"/>
              </a:spcBef>
              <a:spcAft>
                <a:spcPts val="0"/>
              </a:spcAft>
              <a:buSzPts val="1900"/>
              <a:buFont typeface="Arial"/>
              <a:buNone/>
              <a:defRPr sz="2475"/>
            </a:lvl6pPr>
            <a:lvl7pPr lvl="6" indent="0" rtl="0">
              <a:spcBef>
                <a:spcPts val="0"/>
              </a:spcBef>
              <a:spcAft>
                <a:spcPts val="0"/>
              </a:spcAft>
              <a:buSzPts val="1900"/>
              <a:buFont typeface="Arial"/>
              <a:buNone/>
              <a:defRPr sz="2475"/>
            </a:lvl7pPr>
            <a:lvl8pPr lvl="7" indent="0" rtl="0">
              <a:spcBef>
                <a:spcPts val="0"/>
              </a:spcBef>
              <a:spcAft>
                <a:spcPts val="0"/>
              </a:spcAft>
              <a:buSzPts val="1900"/>
              <a:buFont typeface="Arial"/>
              <a:buNone/>
              <a:defRPr sz="2475"/>
            </a:lvl8pPr>
            <a:lvl9pPr lvl="8" indent="0" rtl="0">
              <a:spcBef>
                <a:spcPts val="0"/>
              </a:spcBef>
              <a:spcAft>
                <a:spcPts val="0"/>
              </a:spcAft>
              <a:buSzPts val="1900"/>
              <a:buFont typeface="Arial"/>
              <a:buNone/>
              <a:defRPr sz="2475"/>
            </a:lvl9pPr>
          </a:lstStyle>
          <a:p>
            <a:endParaRPr/>
          </a:p>
        </p:txBody>
      </p:sp>
      <p:cxnSp>
        <p:nvCxnSpPr>
          <p:cNvPr id="42" name="Shape 42"/>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43" name="Shape 43"/>
          <p:cNvGrpSpPr/>
          <p:nvPr/>
        </p:nvGrpSpPr>
        <p:grpSpPr>
          <a:xfrm>
            <a:off x="287572" y="4854616"/>
            <a:ext cx="635012" cy="148739"/>
            <a:chOff x="1841475" y="2392725"/>
            <a:chExt cx="3928925" cy="920275"/>
          </a:xfrm>
        </p:grpSpPr>
        <p:sp>
          <p:nvSpPr>
            <p:cNvPr id="44" name="Shape 44"/>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45" name="Shape 45"/>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46" name="Shape 46"/>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47" name="Shape 47"/>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48" name="Shape 48"/>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49" name="Shape 49"/>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50" name="Shape 50"/>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51" name="Shape 51"/>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grpSp>
      <p:cxnSp>
        <p:nvCxnSpPr>
          <p:cNvPr id="52" name="Shape 52"/>
          <p:cNvCxnSpPr/>
          <p:nvPr/>
        </p:nvCxnSpPr>
        <p:spPr>
          <a:xfrm rot="10800000">
            <a:off x="295729" y="2131916"/>
            <a:ext cx="524700" cy="0"/>
          </a:xfrm>
          <a:prstGeom prst="straightConnector1">
            <a:avLst/>
          </a:prstGeom>
          <a:noFill/>
          <a:ln w="28575" cap="flat" cmpd="sng">
            <a:solidFill>
              <a:schemeClr val="dk1"/>
            </a:solidFill>
            <a:prstDash val="solid"/>
            <a:round/>
            <a:headEnd type="none" w="med" len="med"/>
            <a:tailEnd type="none" w="med" len="med"/>
          </a:ln>
        </p:spPr>
      </p:cxnSp>
      <p:sp>
        <p:nvSpPr>
          <p:cNvPr id="53" name="Shape 53"/>
          <p:cNvSpPr txBox="1">
            <a:spLocks noGrp="1"/>
          </p:cNvSpPr>
          <p:nvPr>
            <p:ph type="subTitle" idx="1"/>
          </p:nvPr>
        </p:nvSpPr>
        <p:spPr>
          <a:xfrm>
            <a:off x="193350" y="2274300"/>
            <a:ext cx="2751300" cy="1495125"/>
          </a:xfrm>
          <a:prstGeom prst="rect">
            <a:avLst/>
          </a:prstGeom>
          <a:noFill/>
          <a:ln>
            <a:noFill/>
          </a:ln>
        </p:spPr>
        <p:txBody>
          <a:bodyPr spcFirstLastPara="1" wrap="square" lIns="121900" tIns="121900" rIns="121900" bIns="121900" anchor="t" anchorCtr="0"/>
          <a:lstStyle>
            <a:lvl1pPr lvl="0" rtl="0">
              <a:lnSpc>
                <a:spcPct val="110000"/>
              </a:lnSpc>
              <a:spcBef>
                <a:spcPts val="0"/>
              </a:spcBef>
              <a:spcAft>
                <a:spcPts val="0"/>
              </a:spcAft>
              <a:buNone/>
              <a:defRPr sz="1275">
                <a:solidFill>
                  <a:srgbClr val="FFFFFF"/>
                </a:solidFill>
                <a:latin typeface="Proxima Nova"/>
                <a:ea typeface="Proxima Nova"/>
                <a:cs typeface="Proxima Nova"/>
                <a:sym typeface="Proxima Nova"/>
              </a:defRPr>
            </a:lvl1pPr>
            <a:lvl2pPr lvl="1" rtl="0">
              <a:spcBef>
                <a:spcPts val="1500"/>
              </a:spcBef>
              <a:spcAft>
                <a:spcPts val="0"/>
              </a:spcAft>
              <a:buNone/>
              <a:defRPr sz="1425"/>
            </a:lvl2pPr>
            <a:lvl3pPr lvl="2" rtl="0">
              <a:spcBef>
                <a:spcPts val="0"/>
              </a:spcBef>
              <a:spcAft>
                <a:spcPts val="0"/>
              </a:spcAft>
              <a:buNone/>
              <a:defRPr sz="1425"/>
            </a:lvl3pPr>
            <a:lvl4pPr lvl="3" rtl="0">
              <a:spcBef>
                <a:spcPts val="0"/>
              </a:spcBef>
              <a:spcAft>
                <a:spcPts val="0"/>
              </a:spcAft>
              <a:buNone/>
              <a:defRPr sz="1425"/>
            </a:lvl4pPr>
            <a:lvl5pPr lvl="4" rtl="0">
              <a:spcBef>
                <a:spcPts val="0"/>
              </a:spcBef>
              <a:spcAft>
                <a:spcPts val="0"/>
              </a:spcAft>
              <a:buNone/>
              <a:defRPr sz="1425"/>
            </a:lvl5pPr>
            <a:lvl6pPr lvl="5" rtl="0">
              <a:spcBef>
                <a:spcPts val="0"/>
              </a:spcBef>
              <a:spcAft>
                <a:spcPts val="0"/>
              </a:spcAft>
              <a:buNone/>
              <a:defRPr sz="1425"/>
            </a:lvl6pPr>
            <a:lvl7pPr lvl="6" rtl="0">
              <a:spcBef>
                <a:spcPts val="0"/>
              </a:spcBef>
              <a:spcAft>
                <a:spcPts val="0"/>
              </a:spcAft>
              <a:buNone/>
              <a:defRPr sz="1425"/>
            </a:lvl7pPr>
            <a:lvl8pPr lvl="7" rtl="0">
              <a:spcBef>
                <a:spcPts val="0"/>
              </a:spcBef>
              <a:spcAft>
                <a:spcPts val="0"/>
              </a:spcAft>
              <a:buNone/>
              <a:defRPr sz="1425"/>
            </a:lvl8pPr>
            <a:lvl9pPr lvl="8" rtl="0">
              <a:spcBef>
                <a:spcPts val="0"/>
              </a:spcBef>
              <a:spcAft>
                <a:spcPts val="0"/>
              </a:spcAft>
              <a:buNone/>
              <a:defRPr sz="1425"/>
            </a:lvl9pPr>
          </a:lstStyle>
          <a:p>
            <a:endParaRPr/>
          </a:p>
        </p:txBody>
      </p:sp>
      <p:sp>
        <p:nvSpPr>
          <p:cNvPr id="54" name="Shape 54"/>
          <p:cNvSpPr txBox="1">
            <a:spLocks noGrp="1"/>
          </p:cNvSpPr>
          <p:nvPr>
            <p:ph type="body" idx="2"/>
          </p:nvPr>
        </p:nvSpPr>
        <p:spPr>
          <a:xfrm>
            <a:off x="3810675" y="549625"/>
            <a:ext cx="5047200" cy="4120200"/>
          </a:xfrm>
          <a:prstGeom prst="rect">
            <a:avLst/>
          </a:prstGeom>
          <a:noFill/>
          <a:ln>
            <a:noFill/>
          </a:ln>
        </p:spPr>
        <p:txBody>
          <a:bodyPr spcFirstLastPara="1" wrap="square" lIns="121900" tIns="121900" rIns="121900" bIns="121900" anchor="t" anchorCtr="0"/>
          <a:lstStyle>
            <a:lvl1pPr marL="342900" lvl="0" indent="-271463" rtl="0">
              <a:lnSpc>
                <a:spcPct val="110000"/>
              </a:lnSpc>
              <a:spcBef>
                <a:spcPts val="0"/>
              </a:spcBef>
              <a:spcAft>
                <a:spcPts val="0"/>
              </a:spcAft>
              <a:buClr>
                <a:schemeClr val="dk1"/>
              </a:buClr>
              <a:buSzPts val="2100"/>
              <a:buFont typeface="Proxima Nova"/>
              <a:buChar char="●"/>
              <a:defRPr sz="1575">
                <a:solidFill>
                  <a:schemeClr val="dk1"/>
                </a:solidFill>
                <a:latin typeface="Proxima Nova"/>
                <a:ea typeface="Proxima Nova"/>
                <a:cs typeface="Proxima Nova"/>
                <a:sym typeface="Proxima Nova"/>
              </a:defRPr>
            </a:lvl1pPr>
            <a:lvl2pPr marL="685800" lvl="1" indent="-271463" rtl="0">
              <a:lnSpc>
                <a:spcPct val="110000"/>
              </a:lnSpc>
              <a:spcBef>
                <a:spcPts val="2025"/>
              </a:spcBef>
              <a:spcAft>
                <a:spcPts val="0"/>
              </a:spcAft>
              <a:buClr>
                <a:schemeClr val="dk1"/>
              </a:buClr>
              <a:buSzPts val="2100"/>
              <a:buFont typeface="Proxima Nova"/>
              <a:buChar char="○"/>
              <a:defRPr sz="1575">
                <a:solidFill>
                  <a:schemeClr val="dk1"/>
                </a:solidFill>
                <a:latin typeface="Proxima Nova"/>
                <a:ea typeface="Proxima Nova"/>
                <a:cs typeface="Proxima Nova"/>
                <a:sym typeface="Proxima Nova"/>
              </a:defRPr>
            </a:lvl2pPr>
            <a:lvl3pPr marL="1028700" lvl="2" indent="-271463" rtl="0">
              <a:lnSpc>
                <a:spcPct val="110000"/>
              </a:lnSpc>
              <a:spcBef>
                <a:spcPts val="2025"/>
              </a:spcBef>
              <a:spcAft>
                <a:spcPts val="0"/>
              </a:spcAft>
              <a:buClr>
                <a:schemeClr val="dk1"/>
              </a:buClr>
              <a:buSzPts val="2100"/>
              <a:buFont typeface="Proxima Nova"/>
              <a:buChar char="■"/>
              <a:defRPr sz="1575">
                <a:solidFill>
                  <a:schemeClr val="dk1"/>
                </a:solidFill>
                <a:latin typeface="Proxima Nova"/>
                <a:ea typeface="Proxima Nova"/>
                <a:cs typeface="Proxima Nova"/>
                <a:sym typeface="Proxima Nova"/>
              </a:defRPr>
            </a:lvl3pPr>
            <a:lvl4pPr marL="1371600" lvl="3" indent="-271463" rtl="0">
              <a:lnSpc>
                <a:spcPct val="110000"/>
              </a:lnSpc>
              <a:spcBef>
                <a:spcPts val="2025"/>
              </a:spcBef>
              <a:spcAft>
                <a:spcPts val="0"/>
              </a:spcAft>
              <a:buClr>
                <a:schemeClr val="dk1"/>
              </a:buClr>
              <a:buSzPts val="2100"/>
              <a:buFont typeface="Proxima Nova"/>
              <a:buChar char="●"/>
              <a:defRPr sz="1575">
                <a:solidFill>
                  <a:schemeClr val="dk1"/>
                </a:solidFill>
                <a:latin typeface="Proxima Nova"/>
                <a:ea typeface="Proxima Nova"/>
                <a:cs typeface="Proxima Nova"/>
                <a:sym typeface="Proxima Nova"/>
              </a:defRPr>
            </a:lvl4pPr>
            <a:lvl5pPr marL="1714500" lvl="4" indent="-271463" rtl="0">
              <a:lnSpc>
                <a:spcPct val="110000"/>
              </a:lnSpc>
              <a:spcBef>
                <a:spcPts val="2025"/>
              </a:spcBef>
              <a:spcAft>
                <a:spcPts val="0"/>
              </a:spcAft>
              <a:buClr>
                <a:schemeClr val="dk1"/>
              </a:buClr>
              <a:buSzPts val="2100"/>
              <a:buFont typeface="Proxima Nova"/>
              <a:buChar char="○"/>
              <a:defRPr sz="1575">
                <a:solidFill>
                  <a:schemeClr val="dk1"/>
                </a:solidFill>
                <a:latin typeface="Proxima Nova"/>
                <a:ea typeface="Proxima Nova"/>
                <a:cs typeface="Proxima Nova"/>
                <a:sym typeface="Proxima Nova"/>
              </a:defRPr>
            </a:lvl5pPr>
            <a:lvl6pPr marL="2057400" lvl="5" indent="-271463" rtl="0">
              <a:lnSpc>
                <a:spcPct val="110000"/>
              </a:lnSpc>
              <a:spcBef>
                <a:spcPts val="2025"/>
              </a:spcBef>
              <a:spcAft>
                <a:spcPts val="0"/>
              </a:spcAft>
              <a:buClr>
                <a:schemeClr val="dk1"/>
              </a:buClr>
              <a:buSzPts val="2100"/>
              <a:buFont typeface="Proxima Nova"/>
              <a:buChar char="■"/>
              <a:defRPr sz="1575">
                <a:solidFill>
                  <a:schemeClr val="dk1"/>
                </a:solidFill>
                <a:latin typeface="Proxima Nova"/>
                <a:ea typeface="Proxima Nova"/>
                <a:cs typeface="Proxima Nova"/>
                <a:sym typeface="Proxima Nova"/>
              </a:defRPr>
            </a:lvl6pPr>
            <a:lvl7pPr marL="2400300" lvl="6" indent="-271463" rtl="0">
              <a:lnSpc>
                <a:spcPct val="110000"/>
              </a:lnSpc>
              <a:spcBef>
                <a:spcPts val="2025"/>
              </a:spcBef>
              <a:spcAft>
                <a:spcPts val="0"/>
              </a:spcAft>
              <a:buClr>
                <a:schemeClr val="dk1"/>
              </a:buClr>
              <a:buSzPts val="2100"/>
              <a:buFont typeface="Proxima Nova"/>
              <a:buChar char="●"/>
              <a:defRPr sz="1575">
                <a:solidFill>
                  <a:schemeClr val="dk1"/>
                </a:solidFill>
                <a:latin typeface="Proxima Nova"/>
                <a:ea typeface="Proxima Nova"/>
                <a:cs typeface="Proxima Nova"/>
                <a:sym typeface="Proxima Nova"/>
              </a:defRPr>
            </a:lvl7pPr>
            <a:lvl8pPr marL="2743200" lvl="7" indent="-271463" rtl="0">
              <a:lnSpc>
                <a:spcPct val="110000"/>
              </a:lnSpc>
              <a:spcBef>
                <a:spcPts val="2025"/>
              </a:spcBef>
              <a:spcAft>
                <a:spcPts val="0"/>
              </a:spcAft>
              <a:buClr>
                <a:schemeClr val="dk1"/>
              </a:buClr>
              <a:buSzPts val="2100"/>
              <a:buFont typeface="Proxima Nova"/>
              <a:buChar char="○"/>
              <a:defRPr sz="1575">
                <a:solidFill>
                  <a:schemeClr val="dk1"/>
                </a:solidFill>
                <a:latin typeface="Proxima Nova"/>
                <a:ea typeface="Proxima Nova"/>
                <a:cs typeface="Proxima Nova"/>
                <a:sym typeface="Proxima Nova"/>
              </a:defRPr>
            </a:lvl8pPr>
            <a:lvl9pPr marL="3086100" lvl="8" indent="-271463" rtl="0">
              <a:lnSpc>
                <a:spcPct val="110000"/>
              </a:lnSpc>
              <a:spcBef>
                <a:spcPts val="2025"/>
              </a:spcBef>
              <a:spcAft>
                <a:spcPts val="2025"/>
              </a:spcAft>
              <a:buClr>
                <a:schemeClr val="dk1"/>
              </a:buClr>
              <a:buSzPts val="2100"/>
              <a:buFont typeface="Proxima Nova"/>
              <a:buChar char="■"/>
              <a:defRPr sz="1575">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601115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20226679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 – Standard">
  <p:cSld name="3 – Standard">
    <p:spTree>
      <p:nvGrpSpPr>
        <p:cNvPr id="1" name="Shape 56"/>
        <p:cNvGrpSpPr/>
        <p:nvPr/>
      </p:nvGrpSpPr>
      <p:grpSpPr>
        <a:xfrm>
          <a:off x="0" y="0"/>
          <a:ext cx="0" cy="0"/>
          <a:chOff x="0" y="0"/>
          <a:chExt cx="0" cy="0"/>
        </a:xfrm>
      </p:grpSpPr>
      <p:sp>
        <p:nvSpPr>
          <p:cNvPr id="57" name="Shape 57"/>
          <p:cNvSpPr txBox="1">
            <a:spLocks noGrp="1"/>
          </p:cNvSpPr>
          <p:nvPr>
            <p:ph type="title"/>
          </p:nvPr>
        </p:nvSpPr>
        <p:spPr>
          <a:xfrm>
            <a:off x="192475" y="151275"/>
            <a:ext cx="8663175" cy="393975"/>
          </a:xfrm>
          <a:prstGeom prst="rect">
            <a:avLst/>
          </a:prstGeom>
          <a:noFill/>
          <a:ln>
            <a:noFill/>
          </a:ln>
        </p:spPr>
        <p:txBody>
          <a:bodyPr spcFirstLastPara="1" wrap="square" lIns="121900" tIns="121900" rIns="121900" bIns="121900" anchor="t" anchorCtr="0"/>
          <a:lstStyle>
            <a:lvl1pPr lvl="0" rtl="0">
              <a:spcBef>
                <a:spcPts val="0"/>
              </a:spcBef>
              <a:spcAft>
                <a:spcPts val="0"/>
              </a:spcAft>
              <a:buNone/>
              <a:defRPr sz="2475" b="1">
                <a:solidFill>
                  <a:schemeClr val="dk1"/>
                </a:solidFill>
                <a:latin typeface="Proxima Nova"/>
                <a:ea typeface="Proxima Nova"/>
                <a:cs typeface="Proxima Nova"/>
                <a:sym typeface="Proxima Nova"/>
              </a:defRPr>
            </a:lvl1pPr>
            <a:lvl2pPr lvl="1" rtl="0">
              <a:spcBef>
                <a:spcPts val="0"/>
              </a:spcBef>
              <a:spcAft>
                <a:spcPts val="0"/>
              </a:spcAft>
              <a:buNone/>
              <a:defRPr sz="1425"/>
            </a:lvl2pPr>
            <a:lvl3pPr lvl="2" rtl="0">
              <a:spcBef>
                <a:spcPts val="0"/>
              </a:spcBef>
              <a:spcAft>
                <a:spcPts val="0"/>
              </a:spcAft>
              <a:buNone/>
              <a:defRPr sz="1425"/>
            </a:lvl3pPr>
            <a:lvl4pPr lvl="3" rtl="0">
              <a:spcBef>
                <a:spcPts val="0"/>
              </a:spcBef>
              <a:spcAft>
                <a:spcPts val="0"/>
              </a:spcAft>
              <a:buNone/>
              <a:defRPr sz="1425"/>
            </a:lvl4pPr>
            <a:lvl5pPr lvl="4" rtl="0">
              <a:spcBef>
                <a:spcPts val="0"/>
              </a:spcBef>
              <a:spcAft>
                <a:spcPts val="0"/>
              </a:spcAft>
              <a:buNone/>
              <a:defRPr sz="1425"/>
            </a:lvl5pPr>
            <a:lvl6pPr lvl="5" rtl="0">
              <a:spcBef>
                <a:spcPts val="0"/>
              </a:spcBef>
              <a:spcAft>
                <a:spcPts val="0"/>
              </a:spcAft>
              <a:buNone/>
              <a:defRPr sz="1425"/>
            </a:lvl6pPr>
            <a:lvl7pPr lvl="6" rtl="0">
              <a:spcBef>
                <a:spcPts val="0"/>
              </a:spcBef>
              <a:spcAft>
                <a:spcPts val="0"/>
              </a:spcAft>
              <a:buNone/>
              <a:defRPr sz="1425"/>
            </a:lvl7pPr>
            <a:lvl8pPr lvl="7" rtl="0">
              <a:spcBef>
                <a:spcPts val="0"/>
              </a:spcBef>
              <a:spcAft>
                <a:spcPts val="0"/>
              </a:spcAft>
              <a:buNone/>
              <a:defRPr sz="1425"/>
            </a:lvl8pPr>
            <a:lvl9pPr lvl="8" rtl="0">
              <a:spcBef>
                <a:spcPts val="0"/>
              </a:spcBef>
              <a:spcAft>
                <a:spcPts val="0"/>
              </a:spcAft>
              <a:buNone/>
              <a:defRPr sz="1425"/>
            </a:lvl9pPr>
          </a:lstStyle>
          <a:p>
            <a:endParaRPr/>
          </a:p>
        </p:txBody>
      </p:sp>
      <p:grpSp>
        <p:nvGrpSpPr>
          <p:cNvPr id="58" name="Shape 58"/>
          <p:cNvGrpSpPr/>
          <p:nvPr/>
        </p:nvGrpSpPr>
        <p:grpSpPr>
          <a:xfrm>
            <a:off x="287572" y="4854616"/>
            <a:ext cx="635012" cy="148739"/>
            <a:chOff x="1841475" y="2392725"/>
            <a:chExt cx="3928925" cy="920275"/>
          </a:xfrm>
        </p:grpSpPr>
        <p:sp>
          <p:nvSpPr>
            <p:cNvPr id="59" name="Shape 59"/>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60" name="Shape 60"/>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61" name="Shape 61"/>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62" name="Shape 62"/>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63" name="Shape 63"/>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64" name="Shape 64"/>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65" name="Shape 65"/>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66" name="Shape 66"/>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grpSp>
      <p:sp>
        <p:nvSpPr>
          <p:cNvPr id="67" name="Shape 67"/>
          <p:cNvSpPr txBox="1">
            <a:spLocks noGrp="1"/>
          </p:cNvSpPr>
          <p:nvPr>
            <p:ph type="body" idx="1"/>
          </p:nvPr>
        </p:nvSpPr>
        <p:spPr>
          <a:xfrm>
            <a:off x="915400" y="900400"/>
            <a:ext cx="7333200" cy="3769425"/>
          </a:xfrm>
          <a:prstGeom prst="rect">
            <a:avLst/>
          </a:prstGeom>
          <a:noFill/>
          <a:ln>
            <a:noFill/>
          </a:ln>
        </p:spPr>
        <p:txBody>
          <a:bodyPr spcFirstLastPara="1" wrap="square" lIns="121900" tIns="121900" rIns="121900" bIns="121900" anchor="t" anchorCtr="0"/>
          <a:lstStyle>
            <a:lvl1pPr marL="342900" lvl="0" indent="-261938" rtl="0">
              <a:lnSpc>
                <a:spcPct val="110000"/>
              </a:lnSpc>
              <a:spcBef>
                <a:spcPts val="0"/>
              </a:spcBef>
              <a:spcAft>
                <a:spcPts val="0"/>
              </a:spcAft>
              <a:buClr>
                <a:schemeClr val="dk1"/>
              </a:buClr>
              <a:buSzPts val="1900"/>
              <a:buFont typeface="Proxima Nova"/>
              <a:buChar char="●"/>
              <a:defRPr sz="1425">
                <a:solidFill>
                  <a:schemeClr val="dk1"/>
                </a:solidFill>
                <a:latin typeface="Proxima Nova"/>
                <a:ea typeface="Proxima Nova"/>
                <a:cs typeface="Proxima Nova"/>
                <a:sym typeface="Proxima Nova"/>
              </a:defRPr>
            </a:lvl1pPr>
            <a:lvl2pPr marL="685800" lvl="1" indent="-261938" rtl="0">
              <a:lnSpc>
                <a:spcPct val="110000"/>
              </a:lnSpc>
              <a:spcBef>
                <a:spcPts val="975"/>
              </a:spcBef>
              <a:spcAft>
                <a:spcPts val="0"/>
              </a:spcAft>
              <a:buClr>
                <a:schemeClr val="dk1"/>
              </a:buClr>
              <a:buSzPts val="1900"/>
              <a:buFont typeface="Proxima Nova"/>
              <a:buChar char="○"/>
              <a:defRPr sz="1425">
                <a:solidFill>
                  <a:schemeClr val="dk1"/>
                </a:solidFill>
                <a:latin typeface="Proxima Nova"/>
                <a:ea typeface="Proxima Nova"/>
                <a:cs typeface="Proxima Nova"/>
                <a:sym typeface="Proxima Nova"/>
              </a:defRPr>
            </a:lvl2pPr>
            <a:lvl3pPr marL="1028700" lvl="2" indent="-261938" rtl="0">
              <a:lnSpc>
                <a:spcPct val="110000"/>
              </a:lnSpc>
              <a:spcBef>
                <a:spcPts val="975"/>
              </a:spcBef>
              <a:spcAft>
                <a:spcPts val="0"/>
              </a:spcAft>
              <a:buClr>
                <a:schemeClr val="dk1"/>
              </a:buClr>
              <a:buSzPts val="1900"/>
              <a:buFont typeface="Proxima Nova"/>
              <a:buChar char="■"/>
              <a:defRPr sz="1425">
                <a:solidFill>
                  <a:schemeClr val="dk1"/>
                </a:solidFill>
                <a:latin typeface="Proxima Nova"/>
                <a:ea typeface="Proxima Nova"/>
                <a:cs typeface="Proxima Nova"/>
                <a:sym typeface="Proxima Nova"/>
              </a:defRPr>
            </a:lvl3pPr>
            <a:lvl4pPr marL="1371600" lvl="3" indent="-261938" rtl="0">
              <a:lnSpc>
                <a:spcPct val="110000"/>
              </a:lnSpc>
              <a:spcBef>
                <a:spcPts val="975"/>
              </a:spcBef>
              <a:spcAft>
                <a:spcPts val="0"/>
              </a:spcAft>
              <a:buClr>
                <a:schemeClr val="dk1"/>
              </a:buClr>
              <a:buSzPts val="1900"/>
              <a:buFont typeface="Proxima Nova"/>
              <a:buChar char="●"/>
              <a:defRPr sz="1425">
                <a:solidFill>
                  <a:schemeClr val="dk1"/>
                </a:solidFill>
                <a:latin typeface="Proxima Nova"/>
                <a:ea typeface="Proxima Nova"/>
                <a:cs typeface="Proxima Nova"/>
                <a:sym typeface="Proxima Nova"/>
              </a:defRPr>
            </a:lvl4pPr>
            <a:lvl5pPr marL="1714500" lvl="4" indent="-261938" rtl="0">
              <a:lnSpc>
                <a:spcPct val="110000"/>
              </a:lnSpc>
              <a:spcBef>
                <a:spcPts val="975"/>
              </a:spcBef>
              <a:spcAft>
                <a:spcPts val="0"/>
              </a:spcAft>
              <a:buClr>
                <a:schemeClr val="dk1"/>
              </a:buClr>
              <a:buSzPts val="1900"/>
              <a:buFont typeface="Proxima Nova"/>
              <a:buChar char="○"/>
              <a:defRPr sz="1425">
                <a:solidFill>
                  <a:schemeClr val="dk1"/>
                </a:solidFill>
                <a:latin typeface="Proxima Nova"/>
                <a:ea typeface="Proxima Nova"/>
                <a:cs typeface="Proxima Nova"/>
                <a:sym typeface="Proxima Nova"/>
              </a:defRPr>
            </a:lvl5pPr>
            <a:lvl6pPr marL="2057400" lvl="5" indent="-261938" rtl="0">
              <a:lnSpc>
                <a:spcPct val="110000"/>
              </a:lnSpc>
              <a:spcBef>
                <a:spcPts val="975"/>
              </a:spcBef>
              <a:spcAft>
                <a:spcPts val="0"/>
              </a:spcAft>
              <a:buClr>
                <a:schemeClr val="dk1"/>
              </a:buClr>
              <a:buSzPts val="1900"/>
              <a:buFont typeface="Proxima Nova"/>
              <a:buChar char="■"/>
              <a:defRPr sz="1425">
                <a:solidFill>
                  <a:schemeClr val="dk1"/>
                </a:solidFill>
                <a:latin typeface="Proxima Nova"/>
                <a:ea typeface="Proxima Nova"/>
                <a:cs typeface="Proxima Nova"/>
                <a:sym typeface="Proxima Nova"/>
              </a:defRPr>
            </a:lvl6pPr>
            <a:lvl7pPr marL="2400300" lvl="6" indent="-261938" rtl="0">
              <a:lnSpc>
                <a:spcPct val="110000"/>
              </a:lnSpc>
              <a:spcBef>
                <a:spcPts val="975"/>
              </a:spcBef>
              <a:spcAft>
                <a:spcPts val="0"/>
              </a:spcAft>
              <a:buClr>
                <a:schemeClr val="dk1"/>
              </a:buClr>
              <a:buSzPts val="1900"/>
              <a:buFont typeface="Proxima Nova"/>
              <a:buChar char="●"/>
              <a:defRPr sz="1425">
                <a:solidFill>
                  <a:schemeClr val="dk1"/>
                </a:solidFill>
                <a:latin typeface="Proxima Nova"/>
                <a:ea typeface="Proxima Nova"/>
                <a:cs typeface="Proxima Nova"/>
                <a:sym typeface="Proxima Nova"/>
              </a:defRPr>
            </a:lvl7pPr>
            <a:lvl8pPr marL="2743200" lvl="7" indent="-261938" rtl="0">
              <a:lnSpc>
                <a:spcPct val="110000"/>
              </a:lnSpc>
              <a:spcBef>
                <a:spcPts val="975"/>
              </a:spcBef>
              <a:spcAft>
                <a:spcPts val="0"/>
              </a:spcAft>
              <a:buClr>
                <a:schemeClr val="dk1"/>
              </a:buClr>
              <a:buSzPts val="1900"/>
              <a:buFont typeface="Proxima Nova"/>
              <a:buChar char="○"/>
              <a:defRPr sz="1425">
                <a:solidFill>
                  <a:schemeClr val="dk1"/>
                </a:solidFill>
                <a:latin typeface="Proxima Nova"/>
                <a:ea typeface="Proxima Nova"/>
                <a:cs typeface="Proxima Nova"/>
                <a:sym typeface="Proxima Nova"/>
              </a:defRPr>
            </a:lvl8pPr>
            <a:lvl9pPr marL="3086100" lvl="8" indent="-261938" rtl="0">
              <a:lnSpc>
                <a:spcPct val="110000"/>
              </a:lnSpc>
              <a:spcBef>
                <a:spcPts val="975"/>
              </a:spcBef>
              <a:spcAft>
                <a:spcPts val="975"/>
              </a:spcAft>
              <a:buClr>
                <a:schemeClr val="dk1"/>
              </a:buClr>
              <a:buSzPts val="1900"/>
              <a:buFont typeface="Proxima Nova"/>
              <a:buChar char="■"/>
              <a:defRPr sz="1425">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6134130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7 – Diagram Box">
  <p:cSld name="7 – Diagram Box">
    <p:bg>
      <p:bgPr>
        <a:solidFill>
          <a:srgbClr val="F3F3F3"/>
        </a:solidFill>
        <a:effectLst/>
      </p:bgPr>
    </p:bg>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192475" y="151275"/>
            <a:ext cx="8663175" cy="393975"/>
          </a:xfrm>
          <a:prstGeom prst="rect">
            <a:avLst/>
          </a:prstGeom>
          <a:noFill/>
          <a:ln>
            <a:noFill/>
          </a:ln>
        </p:spPr>
        <p:txBody>
          <a:bodyPr spcFirstLastPara="1" wrap="square" lIns="121900" tIns="121900" rIns="121900" bIns="121900" anchor="t" anchorCtr="0"/>
          <a:lstStyle>
            <a:lvl1pPr lvl="0" rtl="0">
              <a:spcBef>
                <a:spcPts val="0"/>
              </a:spcBef>
              <a:spcAft>
                <a:spcPts val="0"/>
              </a:spcAft>
              <a:buNone/>
              <a:defRPr sz="2475" b="1">
                <a:solidFill>
                  <a:schemeClr val="dk1"/>
                </a:solidFill>
                <a:latin typeface="Proxima Nova"/>
                <a:ea typeface="Proxima Nova"/>
                <a:cs typeface="Proxima Nova"/>
                <a:sym typeface="Proxima Nova"/>
              </a:defRPr>
            </a:lvl1pPr>
            <a:lvl2pPr lvl="1" rtl="0">
              <a:spcBef>
                <a:spcPts val="0"/>
              </a:spcBef>
              <a:spcAft>
                <a:spcPts val="0"/>
              </a:spcAft>
              <a:buNone/>
              <a:defRPr sz="1425"/>
            </a:lvl2pPr>
            <a:lvl3pPr lvl="2" rtl="0">
              <a:spcBef>
                <a:spcPts val="0"/>
              </a:spcBef>
              <a:spcAft>
                <a:spcPts val="0"/>
              </a:spcAft>
              <a:buNone/>
              <a:defRPr sz="1425"/>
            </a:lvl3pPr>
            <a:lvl4pPr lvl="3" rtl="0">
              <a:spcBef>
                <a:spcPts val="0"/>
              </a:spcBef>
              <a:spcAft>
                <a:spcPts val="0"/>
              </a:spcAft>
              <a:buNone/>
              <a:defRPr sz="1425"/>
            </a:lvl4pPr>
            <a:lvl5pPr lvl="4" rtl="0">
              <a:spcBef>
                <a:spcPts val="0"/>
              </a:spcBef>
              <a:spcAft>
                <a:spcPts val="0"/>
              </a:spcAft>
              <a:buNone/>
              <a:defRPr sz="1425"/>
            </a:lvl5pPr>
            <a:lvl6pPr lvl="5" rtl="0">
              <a:spcBef>
                <a:spcPts val="0"/>
              </a:spcBef>
              <a:spcAft>
                <a:spcPts val="0"/>
              </a:spcAft>
              <a:buNone/>
              <a:defRPr sz="1425"/>
            </a:lvl6pPr>
            <a:lvl7pPr lvl="6" rtl="0">
              <a:spcBef>
                <a:spcPts val="0"/>
              </a:spcBef>
              <a:spcAft>
                <a:spcPts val="0"/>
              </a:spcAft>
              <a:buNone/>
              <a:defRPr sz="1425"/>
            </a:lvl7pPr>
            <a:lvl8pPr lvl="7" rtl="0">
              <a:spcBef>
                <a:spcPts val="0"/>
              </a:spcBef>
              <a:spcAft>
                <a:spcPts val="0"/>
              </a:spcAft>
              <a:buNone/>
              <a:defRPr sz="1425"/>
            </a:lvl8pPr>
            <a:lvl9pPr lvl="8" rtl="0">
              <a:spcBef>
                <a:spcPts val="0"/>
              </a:spcBef>
              <a:spcAft>
                <a:spcPts val="0"/>
              </a:spcAft>
              <a:buNone/>
              <a:defRPr sz="1425"/>
            </a:lvl9pPr>
          </a:lstStyle>
          <a:p>
            <a:endParaRPr/>
          </a:p>
        </p:txBody>
      </p:sp>
      <p:grpSp>
        <p:nvGrpSpPr>
          <p:cNvPr id="70" name="Shape 70"/>
          <p:cNvGrpSpPr/>
          <p:nvPr/>
        </p:nvGrpSpPr>
        <p:grpSpPr>
          <a:xfrm>
            <a:off x="287572" y="4854616"/>
            <a:ext cx="635012" cy="148739"/>
            <a:chOff x="1841475" y="2392725"/>
            <a:chExt cx="3928925" cy="920275"/>
          </a:xfrm>
        </p:grpSpPr>
        <p:sp>
          <p:nvSpPr>
            <p:cNvPr id="71" name="Shape 71"/>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72" name="Shape 72"/>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73" name="Shape 73"/>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74" name="Shape 74"/>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75" name="Shape 75"/>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76" name="Shape 76"/>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77" name="Shape 77"/>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78" name="Shape 78"/>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grpSp>
      <p:sp>
        <p:nvSpPr>
          <p:cNvPr id="79" name="Shape 79"/>
          <p:cNvSpPr/>
          <p:nvPr/>
        </p:nvSpPr>
        <p:spPr>
          <a:xfrm>
            <a:off x="285750" y="907200"/>
            <a:ext cx="8569800" cy="3762225"/>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050"/>
          </a:p>
        </p:txBody>
      </p:sp>
      <p:cxnSp>
        <p:nvCxnSpPr>
          <p:cNvPr id="80" name="Shape 80"/>
          <p:cNvCxnSpPr/>
          <p:nvPr/>
        </p:nvCxnSpPr>
        <p:spPr>
          <a:xfrm>
            <a:off x="8855561"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81" name="Shape 81"/>
          <p:cNvCxnSpPr/>
          <p:nvPr/>
        </p:nvCxnSpPr>
        <p:spPr>
          <a:xfrm>
            <a:off x="287537"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82" name="Shape 82"/>
          <p:cNvCxnSpPr/>
          <p:nvPr/>
        </p:nvCxnSpPr>
        <p:spPr>
          <a:xfrm rot="10800000">
            <a:off x="-228600" y="923925"/>
            <a:ext cx="114300" cy="0"/>
          </a:xfrm>
          <a:prstGeom prst="straightConnector1">
            <a:avLst/>
          </a:prstGeom>
          <a:noFill/>
          <a:ln w="9525" cap="flat" cmpd="sng">
            <a:solidFill>
              <a:srgbClr val="D9D9D9"/>
            </a:solidFill>
            <a:prstDash val="solid"/>
            <a:round/>
            <a:headEnd type="none" w="med" len="med"/>
            <a:tailEnd type="none" w="med" len="med"/>
          </a:ln>
        </p:spPr>
      </p:cxnSp>
      <p:cxnSp>
        <p:nvCxnSpPr>
          <p:cNvPr id="83" name="Shape 83"/>
          <p:cNvCxnSpPr/>
          <p:nvPr/>
        </p:nvCxnSpPr>
        <p:spPr>
          <a:xfrm rot="10800000">
            <a:off x="-228600" y="4669500"/>
            <a:ext cx="114300" cy="0"/>
          </a:xfrm>
          <a:prstGeom prst="straightConnector1">
            <a:avLst/>
          </a:prstGeom>
          <a:noFill/>
          <a:ln w="9525" cap="flat" cmpd="sng">
            <a:solidFill>
              <a:srgbClr val="D9D9D9"/>
            </a:solidFill>
            <a:prstDash val="solid"/>
            <a:round/>
            <a:headEnd type="none" w="med" len="med"/>
            <a:tailEnd type="none" w="med" len="med"/>
          </a:ln>
        </p:spPr>
      </p:cxnSp>
    </p:spTree>
    <p:extLst>
      <p:ext uri="{BB962C8B-B14F-4D97-AF65-F5344CB8AC3E}">
        <p14:creationId xmlns:p14="http://schemas.microsoft.com/office/powerpoint/2010/main" val="17358728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 – Design Grid">
  <p:cSld name="B – Design Grid">
    <p:spTree>
      <p:nvGrpSpPr>
        <p:cNvPr id="1" name="Shape 84"/>
        <p:cNvGrpSpPr/>
        <p:nvPr/>
      </p:nvGrpSpPr>
      <p:grpSpPr>
        <a:xfrm>
          <a:off x="0" y="0"/>
          <a:ext cx="0" cy="0"/>
          <a:chOff x="0" y="0"/>
          <a:chExt cx="0" cy="0"/>
        </a:xfrm>
      </p:grpSpPr>
      <p:pic>
        <p:nvPicPr>
          <p:cNvPr id="85" name="Shape 85"/>
          <p:cNvPicPr preferRelativeResize="0"/>
          <p:nvPr/>
        </p:nvPicPr>
        <p:blipFill>
          <a:blip r:embed="rId2">
            <a:alphaModFix/>
          </a:blip>
          <a:stretch>
            <a:fillRect/>
          </a:stretch>
        </p:blipFill>
        <p:spPr>
          <a:xfrm>
            <a:off x="0" y="0"/>
            <a:ext cx="9144000" cy="5143488"/>
          </a:xfrm>
          <a:prstGeom prst="rect">
            <a:avLst/>
          </a:prstGeom>
          <a:noFill/>
          <a:ln>
            <a:noFill/>
          </a:ln>
        </p:spPr>
      </p:pic>
      <p:sp>
        <p:nvSpPr>
          <p:cNvPr id="86" name="Shape 86"/>
          <p:cNvSpPr txBox="1">
            <a:spLocks noGrp="1"/>
          </p:cNvSpPr>
          <p:nvPr>
            <p:ph type="title"/>
          </p:nvPr>
        </p:nvSpPr>
        <p:spPr>
          <a:xfrm>
            <a:off x="192475" y="151275"/>
            <a:ext cx="8663175" cy="393975"/>
          </a:xfrm>
          <a:prstGeom prst="rect">
            <a:avLst/>
          </a:prstGeom>
          <a:noFill/>
          <a:ln>
            <a:noFill/>
          </a:ln>
        </p:spPr>
        <p:txBody>
          <a:bodyPr spcFirstLastPara="1" wrap="square" lIns="121900" tIns="121900" rIns="121900" bIns="121900" anchor="t" anchorCtr="0"/>
          <a:lstStyle>
            <a:lvl1pPr lvl="0" rtl="0">
              <a:spcBef>
                <a:spcPts val="0"/>
              </a:spcBef>
              <a:spcAft>
                <a:spcPts val="0"/>
              </a:spcAft>
              <a:buNone/>
              <a:defRPr sz="2475" b="1">
                <a:solidFill>
                  <a:schemeClr val="dk1"/>
                </a:solidFill>
                <a:latin typeface="Proxima Nova"/>
                <a:ea typeface="Proxima Nova"/>
                <a:cs typeface="Proxima Nova"/>
                <a:sym typeface="Proxima Nova"/>
              </a:defRPr>
            </a:lvl1pPr>
            <a:lvl2pPr lvl="1" rtl="0">
              <a:spcBef>
                <a:spcPts val="0"/>
              </a:spcBef>
              <a:spcAft>
                <a:spcPts val="0"/>
              </a:spcAft>
              <a:buNone/>
              <a:defRPr sz="1425"/>
            </a:lvl2pPr>
            <a:lvl3pPr lvl="2" rtl="0">
              <a:spcBef>
                <a:spcPts val="0"/>
              </a:spcBef>
              <a:spcAft>
                <a:spcPts val="0"/>
              </a:spcAft>
              <a:buNone/>
              <a:defRPr sz="1425"/>
            </a:lvl3pPr>
            <a:lvl4pPr lvl="3" rtl="0">
              <a:spcBef>
                <a:spcPts val="0"/>
              </a:spcBef>
              <a:spcAft>
                <a:spcPts val="0"/>
              </a:spcAft>
              <a:buNone/>
              <a:defRPr sz="1425"/>
            </a:lvl4pPr>
            <a:lvl5pPr lvl="4" rtl="0">
              <a:spcBef>
                <a:spcPts val="0"/>
              </a:spcBef>
              <a:spcAft>
                <a:spcPts val="0"/>
              </a:spcAft>
              <a:buNone/>
              <a:defRPr sz="1425"/>
            </a:lvl5pPr>
            <a:lvl6pPr lvl="5" rtl="0">
              <a:spcBef>
                <a:spcPts val="0"/>
              </a:spcBef>
              <a:spcAft>
                <a:spcPts val="0"/>
              </a:spcAft>
              <a:buNone/>
              <a:defRPr sz="1425"/>
            </a:lvl6pPr>
            <a:lvl7pPr lvl="6" rtl="0">
              <a:spcBef>
                <a:spcPts val="0"/>
              </a:spcBef>
              <a:spcAft>
                <a:spcPts val="0"/>
              </a:spcAft>
              <a:buNone/>
              <a:defRPr sz="1425"/>
            </a:lvl7pPr>
            <a:lvl8pPr lvl="7" rtl="0">
              <a:spcBef>
                <a:spcPts val="0"/>
              </a:spcBef>
              <a:spcAft>
                <a:spcPts val="0"/>
              </a:spcAft>
              <a:buNone/>
              <a:defRPr sz="1425"/>
            </a:lvl8pPr>
            <a:lvl9pPr lvl="8" rtl="0">
              <a:spcBef>
                <a:spcPts val="0"/>
              </a:spcBef>
              <a:spcAft>
                <a:spcPts val="0"/>
              </a:spcAft>
              <a:buNone/>
              <a:defRPr sz="1425"/>
            </a:lvl9pPr>
          </a:lstStyle>
          <a:p>
            <a:endParaRPr/>
          </a:p>
        </p:txBody>
      </p:sp>
      <p:grpSp>
        <p:nvGrpSpPr>
          <p:cNvPr id="87" name="Shape 87"/>
          <p:cNvGrpSpPr/>
          <p:nvPr/>
        </p:nvGrpSpPr>
        <p:grpSpPr>
          <a:xfrm>
            <a:off x="287572" y="4854616"/>
            <a:ext cx="635012" cy="148739"/>
            <a:chOff x="1841475" y="2392725"/>
            <a:chExt cx="3928925" cy="920275"/>
          </a:xfrm>
        </p:grpSpPr>
        <p:sp>
          <p:nvSpPr>
            <p:cNvPr id="88" name="Shape 88"/>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89" name="Shape 89"/>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90" name="Shape 90"/>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91" name="Shape 91"/>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92" name="Shape 92"/>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93" name="Shape 93"/>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94" name="Shape 94"/>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95" name="Shape 95"/>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grpSp>
    </p:spTree>
    <p:extLst>
      <p:ext uri="{BB962C8B-B14F-4D97-AF65-F5344CB8AC3E}">
        <p14:creationId xmlns:p14="http://schemas.microsoft.com/office/powerpoint/2010/main" val="384936123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 – Night Mode">
  <p:cSld name="C – Night Mode">
    <p:bg>
      <p:bgPr>
        <a:solidFill>
          <a:schemeClr val="dk1"/>
        </a:solidFill>
        <a:effectLst/>
      </p:bgPr>
    </p:bg>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192475" y="151275"/>
            <a:ext cx="8663175" cy="393975"/>
          </a:xfrm>
          <a:prstGeom prst="rect">
            <a:avLst/>
          </a:prstGeom>
          <a:noFill/>
          <a:ln>
            <a:noFill/>
          </a:ln>
        </p:spPr>
        <p:txBody>
          <a:bodyPr spcFirstLastPara="1" wrap="square" lIns="121900" tIns="121900" rIns="121900" bIns="121900" anchor="t" anchorCtr="0"/>
          <a:lstStyle>
            <a:lvl1pPr lvl="0" rtl="0">
              <a:spcBef>
                <a:spcPts val="0"/>
              </a:spcBef>
              <a:spcAft>
                <a:spcPts val="0"/>
              </a:spcAft>
              <a:buNone/>
              <a:defRPr sz="2475" b="1">
                <a:solidFill>
                  <a:srgbClr val="FFFFFF"/>
                </a:solidFill>
                <a:latin typeface="Proxima Nova"/>
                <a:ea typeface="Proxima Nova"/>
                <a:cs typeface="Proxima Nova"/>
                <a:sym typeface="Proxima Nova"/>
              </a:defRPr>
            </a:lvl1pPr>
            <a:lvl2pPr lvl="1" rtl="0">
              <a:spcBef>
                <a:spcPts val="0"/>
              </a:spcBef>
              <a:spcAft>
                <a:spcPts val="0"/>
              </a:spcAft>
              <a:buNone/>
              <a:defRPr sz="1425"/>
            </a:lvl2pPr>
            <a:lvl3pPr lvl="2" rtl="0">
              <a:spcBef>
                <a:spcPts val="0"/>
              </a:spcBef>
              <a:spcAft>
                <a:spcPts val="0"/>
              </a:spcAft>
              <a:buNone/>
              <a:defRPr sz="1425"/>
            </a:lvl3pPr>
            <a:lvl4pPr lvl="3" rtl="0">
              <a:spcBef>
                <a:spcPts val="0"/>
              </a:spcBef>
              <a:spcAft>
                <a:spcPts val="0"/>
              </a:spcAft>
              <a:buNone/>
              <a:defRPr sz="1425"/>
            </a:lvl4pPr>
            <a:lvl5pPr lvl="4" rtl="0">
              <a:spcBef>
                <a:spcPts val="0"/>
              </a:spcBef>
              <a:spcAft>
                <a:spcPts val="0"/>
              </a:spcAft>
              <a:buNone/>
              <a:defRPr sz="1425"/>
            </a:lvl5pPr>
            <a:lvl6pPr lvl="5" rtl="0">
              <a:spcBef>
                <a:spcPts val="0"/>
              </a:spcBef>
              <a:spcAft>
                <a:spcPts val="0"/>
              </a:spcAft>
              <a:buNone/>
              <a:defRPr sz="1425"/>
            </a:lvl6pPr>
            <a:lvl7pPr lvl="6" rtl="0">
              <a:spcBef>
                <a:spcPts val="0"/>
              </a:spcBef>
              <a:spcAft>
                <a:spcPts val="0"/>
              </a:spcAft>
              <a:buNone/>
              <a:defRPr sz="1425"/>
            </a:lvl7pPr>
            <a:lvl8pPr lvl="7" rtl="0">
              <a:spcBef>
                <a:spcPts val="0"/>
              </a:spcBef>
              <a:spcAft>
                <a:spcPts val="0"/>
              </a:spcAft>
              <a:buNone/>
              <a:defRPr sz="1425"/>
            </a:lvl8pPr>
            <a:lvl9pPr lvl="8" rtl="0">
              <a:spcBef>
                <a:spcPts val="0"/>
              </a:spcBef>
              <a:spcAft>
                <a:spcPts val="0"/>
              </a:spcAft>
              <a:buNone/>
              <a:defRPr sz="1425"/>
            </a:lvl9pPr>
          </a:lstStyle>
          <a:p>
            <a:endParaRPr/>
          </a:p>
        </p:txBody>
      </p:sp>
      <p:grpSp>
        <p:nvGrpSpPr>
          <p:cNvPr id="98" name="Shape 98"/>
          <p:cNvGrpSpPr/>
          <p:nvPr/>
        </p:nvGrpSpPr>
        <p:grpSpPr>
          <a:xfrm>
            <a:off x="287572" y="4854616"/>
            <a:ext cx="635012" cy="148739"/>
            <a:chOff x="1841475" y="2392725"/>
            <a:chExt cx="3928925" cy="920275"/>
          </a:xfrm>
        </p:grpSpPr>
        <p:sp>
          <p:nvSpPr>
            <p:cNvPr id="99" name="Shape 99"/>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100" name="Shape 100"/>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101" name="Shape 101"/>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102" name="Shape 102"/>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103" name="Shape 103"/>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104" name="Shape 104"/>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105" name="Shape 105"/>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106" name="Shape 106"/>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grpSp>
    </p:spTree>
    <p:extLst>
      <p:ext uri="{BB962C8B-B14F-4D97-AF65-F5344CB8AC3E}">
        <p14:creationId xmlns:p14="http://schemas.microsoft.com/office/powerpoint/2010/main" val="258758578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 – Sidebar">
  <p:cSld name="4 – Sidebar">
    <p:spTree>
      <p:nvGrpSpPr>
        <p:cNvPr id="1" name="Shape 107"/>
        <p:cNvGrpSpPr/>
        <p:nvPr/>
      </p:nvGrpSpPr>
      <p:grpSpPr>
        <a:xfrm>
          <a:off x="0" y="0"/>
          <a:ext cx="0" cy="0"/>
          <a:chOff x="0" y="0"/>
          <a:chExt cx="0" cy="0"/>
        </a:xfrm>
      </p:grpSpPr>
      <p:cxnSp>
        <p:nvCxnSpPr>
          <p:cNvPr id="108" name="Shape 108"/>
          <p:cNvCxnSpPr/>
          <p:nvPr/>
        </p:nvCxnSpPr>
        <p:spPr>
          <a:xfrm rot="10800000">
            <a:off x="6081375" y="905625"/>
            <a:ext cx="0" cy="3764475"/>
          </a:xfrm>
          <a:prstGeom prst="straightConnector1">
            <a:avLst/>
          </a:prstGeom>
          <a:noFill/>
          <a:ln w="19050" cap="flat" cmpd="sng">
            <a:solidFill>
              <a:srgbClr val="D9D9D9"/>
            </a:solidFill>
            <a:prstDash val="solid"/>
            <a:round/>
            <a:headEnd type="none" w="sm" len="sm"/>
            <a:tailEnd type="none" w="sm" len="sm"/>
          </a:ln>
        </p:spPr>
      </p:cxnSp>
      <p:sp>
        <p:nvSpPr>
          <p:cNvPr id="109" name="Shape 109"/>
          <p:cNvSpPr txBox="1">
            <a:spLocks noGrp="1"/>
          </p:cNvSpPr>
          <p:nvPr>
            <p:ph type="title"/>
          </p:nvPr>
        </p:nvSpPr>
        <p:spPr>
          <a:xfrm>
            <a:off x="192475" y="151275"/>
            <a:ext cx="8663175" cy="393975"/>
          </a:xfrm>
          <a:prstGeom prst="rect">
            <a:avLst/>
          </a:prstGeom>
          <a:noFill/>
          <a:ln>
            <a:noFill/>
          </a:ln>
        </p:spPr>
        <p:txBody>
          <a:bodyPr spcFirstLastPara="1" wrap="square" lIns="121900" tIns="121900" rIns="121900" bIns="121900" anchor="t" anchorCtr="0"/>
          <a:lstStyle>
            <a:lvl1pPr lvl="0" rtl="0">
              <a:spcBef>
                <a:spcPts val="0"/>
              </a:spcBef>
              <a:spcAft>
                <a:spcPts val="0"/>
              </a:spcAft>
              <a:buNone/>
              <a:defRPr sz="2475" b="1">
                <a:solidFill>
                  <a:schemeClr val="dk1"/>
                </a:solidFill>
                <a:latin typeface="Proxima Nova"/>
                <a:ea typeface="Proxima Nova"/>
                <a:cs typeface="Proxima Nova"/>
                <a:sym typeface="Proxima Nova"/>
              </a:defRPr>
            </a:lvl1pPr>
            <a:lvl2pPr lvl="1" rtl="0">
              <a:spcBef>
                <a:spcPts val="0"/>
              </a:spcBef>
              <a:spcAft>
                <a:spcPts val="0"/>
              </a:spcAft>
              <a:buNone/>
              <a:defRPr sz="1425"/>
            </a:lvl2pPr>
            <a:lvl3pPr lvl="2" rtl="0">
              <a:spcBef>
                <a:spcPts val="0"/>
              </a:spcBef>
              <a:spcAft>
                <a:spcPts val="0"/>
              </a:spcAft>
              <a:buNone/>
              <a:defRPr sz="1425"/>
            </a:lvl3pPr>
            <a:lvl4pPr lvl="3" rtl="0">
              <a:spcBef>
                <a:spcPts val="0"/>
              </a:spcBef>
              <a:spcAft>
                <a:spcPts val="0"/>
              </a:spcAft>
              <a:buNone/>
              <a:defRPr sz="1425"/>
            </a:lvl4pPr>
            <a:lvl5pPr lvl="4" rtl="0">
              <a:spcBef>
                <a:spcPts val="0"/>
              </a:spcBef>
              <a:spcAft>
                <a:spcPts val="0"/>
              </a:spcAft>
              <a:buNone/>
              <a:defRPr sz="1425"/>
            </a:lvl5pPr>
            <a:lvl6pPr lvl="5" rtl="0">
              <a:spcBef>
                <a:spcPts val="0"/>
              </a:spcBef>
              <a:spcAft>
                <a:spcPts val="0"/>
              </a:spcAft>
              <a:buNone/>
              <a:defRPr sz="1425"/>
            </a:lvl6pPr>
            <a:lvl7pPr lvl="6" rtl="0">
              <a:spcBef>
                <a:spcPts val="0"/>
              </a:spcBef>
              <a:spcAft>
                <a:spcPts val="0"/>
              </a:spcAft>
              <a:buNone/>
              <a:defRPr sz="1425"/>
            </a:lvl7pPr>
            <a:lvl8pPr lvl="7" rtl="0">
              <a:spcBef>
                <a:spcPts val="0"/>
              </a:spcBef>
              <a:spcAft>
                <a:spcPts val="0"/>
              </a:spcAft>
              <a:buNone/>
              <a:defRPr sz="1425"/>
            </a:lvl8pPr>
            <a:lvl9pPr lvl="8" rtl="0">
              <a:spcBef>
                <a:spcPts val="0"/>
              </a:spcBef>
              <a:spcAft>
                <a:spcPts val="0"/>
              </a:spcAft>
              <a:buNone/>
              <a:defRPr sz="1425"/>
            </a:lvl9pPr>
          </a:lstStyle>
          <a:p>
            <a:endParaRPr/>
          </a:p>
        </p:txBody>
      </p:sp>
      <p:grpSp>
        <p:nvGrpSpPr>
          <p:cNvPr id="110" name="Shape 110"/>
          <p:cNvGrpSpPr/>
          <p:nvPr/>
        </p:nvGrpSpPr>
        <p:grpSpPr>
          <a:xfrm>
            <a:off x="287572" y="4854616"/>
            <a:ext cx="635012" cy="148739"/>
            <a:chOff x="1841475" y="2392725"/>
            <a:chExt cx="3928925" cy="920275"/>
          </a:xfrm>
        </p:grpSpPr>
        <p:sp>
          <p:nvSpPr>
            <p:cNvPr id="111" name="Shape 111"/>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112" name="Shape 112"/>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113" name="Shape 113"/>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114" name="Shape 114"/>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115" name="Shape 115"/>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116" name="Shape 116"/>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117" name="Shape 117"/>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118" name="Shape 118"/>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grpSp>
      <p:cxnSp>
        <p:nvCxnSpPr>
          <p:cNvPr id="119" name="Shape 119"/>
          <p:cNvCxnSpPr/>
          <p:nvPr/>
        </p:nvCxnSpPr>
        <p:spPr>
          <a:xfrm>
            <a:off x="6078287"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120" name="Shape 120"/>
          <p:cNvSpPr txBox="1">
            <a:spLocks noGrp="1"/>
          </p:cNvSpPr>
          <p:nvPr>
            <p:ph type="body" idx="1"/>
          </p:nvPr>
        </p:nvSpPr>
        <p:spPr>
          <a:xfrm>
            <a:off x="192475" y="900400"/>
            <a:ext cx="5618700" cy="3769425"/>
          </a:xfrm>
          <a:prstGeom prst="rect">
            <a:avLst/>
          </a:prstGeom>
          <a:noFill/>
          <a:ln>
            <a:noFill/>
          </a:ln>
        </p:spPr>
        <p:txBody>
          <a:bodyPr spcFirstLastPara="1" wrap="square" lIns="121900" tIns="121900" rIns="121900" bIns="121900" anchor="t" anchorCtr="0"/>
          <a:lstStyle>
            <a:lvl1pPr marL="342900" lvl="0" indent="-261938" rtl="0">
              <a:lnSpc>
                <a:spcPct val="110000"/>
              </a:lnSpc>
              <a:spcBef>
                <a:spcPts val="0"/>
              </a:spcBef>
              <a:spcAft>
                <a:spcPts val="0"/>
              </a:spcAft>
              <a:buClr>
                <a:schemeClr val="dk1"/>
              </a:buClr>
              <a:buSzPts val="1900"/>
              <a:buFont typeface="Proxima Nova"/>
              <a:buChar char="●"/>
              <a:defRPr sz="1425">
                <a:solidFill>
                  <a:schemeClr val="dk1"/>
                </a:solidFill>
                <a:latin typeface="Proxima Nova"/>
                <a:ea typeface="Proxima Nova"/>
                <a:cs typeface="Proxima Nova"/>
                <a:sym typeface="Proxima Nova"/>
              </a:defRPr>
            </a:lvl1pPr>
            <a:lvl2pPr marL="685800" lvl="1" indent="-261938" rtl="0">
              <a:lnSpc>
                <a:spcPct val="110000"/>
              </a:lnSpc>
              <a:spcBef>
                <a:spcPts val="975"/>
              </a:spcBef>
              <a:spcAft>
                <a:spcPts val="0"/>
              </a:spcAft>
              <a:buClr>
                <a:schemeClr val="dk1"/>
              </a:buClr>
              <a:buSzPts val="1900"/>
              <a:buFont typeface="Proxima Nova"/>
              <a:buChar char="○"/>
              <a:defRPr sz="1425">
                <a:solidFill>
                  <a:schemeClr val="dk1"/>
                </a:solidFill>
                <a:latin typeface="Proxima Nova"/>
                <a:ea typeface="Proxima Nova"/>
                <a:cs typeface="Proxima Nova"/>
                <a:sym typeface="Proxima Nova"/>
              </a:defRPr>
            </a:lvl2pPr>
            <a:lvl3pPr marL="1028700" lvl="2" indent="-261938" rtl="0">
              <a:lnSpc>
                <a:spcPct val="110000"/>
              </a:lnSpc>
              <a:spcBef>
                <a:spcPts val="975"/>
              </a:spcBef>
              <a:spcAft>
                <a:spcPts val="0"/>
              </a:spcAft>
              <a:buClr>
                <a:schemeClr val="dk1"/>
              </a:buClr>
              <a:buSzPts val="1900"/>
              <a:buFont typeface="Proxima Nova"/>
              <a:buChar char="■"/>
              <a:defRPr sz="1425">
                <a:solidFill>
                  <a:schemeClr val="dk1"/>
                </a:solidFill>
                <a:latin typeface="Proxima Nova"/>
                <a:ea typeface="Proxima Nova"/>
                <a:cs typeface="Proxima Nova"/>
                <a:sym typeface="Proxima Nova"/>
              </a:defRPr>
            </a:lvl3pPr>
            <a:lvl4pPr marL="1371600" lvl="3" indent="-261938" rtl="0">
              <a:lnSpc>
                <a:spcPct val="110000"/>
              </a:lnSpc>
              <a:spcBef>
                <a:spcPts val="975"/>
              </a:spcBef>
              <a:spcAft>
                <a:spcPts val="0"/>
              </a:spcAft>
              <a:buClr>
                <a:schemeClr val="dk1"/>
              </a:buClr>
              <a:buSzPts val="1900"/>
              <a:buFont typeface="Proxima Nova"/>
              <a:buChar char="●"/>
              <a:defRPr sz="1425">
                <a:solidFill>
                  <a:schemeClr val="dk1"/>
                </a:solidFill>
                <a:latin typeface="Proxima Nova"/>
                <a:ea typeface="Proxima Nova"/>
                <a:cs typeface="Proxima Nova"/>
                <a:sym typeface="Proxima Nova"/>
              </a:defRPr>
            </a:lvl4pPr>
            <a:lvl5pPr marL="1714500" lvl="4" indent="-261938" rtl="0">
              <a:lnSpc>
                <a:spcPct val="110000"/>
              </a:lnSpc>
              <a:spcBef>
                <a:spcPts val="975"/>
              </a:spcBef>
              <a:spcAft>
                <a:spcPts val="0"/>
              </a:spcAft>
              <a:buClr>
                <a:schemeClr val="dk1"/>
              </a:buClr>
              <a:buSzPts val="1900"/>
              <a:buFont typeface="Proxima Nova"/>
              <a:buChar char="○"/>
              <a:defRPr sz="1425">
                <a:solidFill>
                  <a:schemeClr val="dk1"/>
                </a:solidFill>
                <a:latin typeface="Proxima Nova"/>
                <a:ea typeface="Proxima Nova"/>
                <a:cs typeface="Proxima Nova"/>
                <a:sym typeface="Proxima Nova"/>
              </a:defRPr>
            </a:lvl5pPr>
            <a:lvl6pPr marL="2057400" lvl="5" indent="-261938" rtl="0">
              <a:lnSpc>
                <a:spcPct val="110000"/>
              </a:lnSpc>
              <a:spcBef>
                <a:spcPts val="975"/>
              </a:spcBef>
              <a:spcAft>
                <a:spcPts val="0"/>
              </a:spcAft>
              <a:buClr>
                <a:schemeClr val="dk1"/>
              </a:buClr>
              <a:buSzPts val="1900"/>
              <a:buFont typeface="Proxima Nova"/>
              <a:buChar char="■"/>
              <a:defRPr sz="1425">
                <a:solidFill>
                  <a:schemeClr val="dk1"/>
                </a:solidFill>
                <a:latin typeface="Proxima Nova"/>
                <a:ea typeface="Proxima Nova"/>
                <a:cs typeface="Proxima Nova"/>
                <a:sym typeface="Proxima Nova"/>
              </a:defRPr>
            </a:lvl6pPr>
            <a:lvl7pPr marL="2400300" lvl="6" indent="-261938" rtl="0">
              <a:lnSpc>
                <a:spcPct val="110000"/>
              </a:lnSpc>
              <a:spcBef>
                <a:spcPts val="975"/>
              </a:spcBef>
              <a:spcAft>
                <a:spcPts val="0"/>
              </a:spcAft>
              <a:buClr>
                <a:schemeClr val="dk1"/>
              </a:buClr>
              <a:buSzPts val="1900"/>
              <a:buFont typeface="Proxima Nova"/>
              <a:buChar char="●"/>
              <a:defRPr sz="1425">
                <a:solidFill>
                  <a:schemeClr val="dk1"/>
                </a:solidFill>
                <a:latin typeface="Proxima Nova"/>
                <a:ea typeface="Proxima Nova"/>
                <a:cs typeface="Proxima Nova"/>
                <a:sym typeface="Proxima Nova"/>
              </a:defRPr>
            </a:lvl7pPr>
            <a:lvl8pPr marL="2743200" lvl="7" indent="-261938" rtl="0">
              <a:lnSpc>
                <a:spcPct val="110000"/>
              </a:lnSpc>
              <a:spcBef>
                <a:spcPts val="975"/>
              </a:spcBef>
              <a:spcAft>
                <a:spcPts val="0"/>
              </a:spcAft>
              <a:buClr>
                <a:schemeClr val="dk1"/>
              </a:buClr>
              <a:buSzPts val="1900"/>
              <a:buFont typeface="Proxima Nova"/>
              <a:buChar char="○"/>
              <a:defRPr sz="1425">
                <a:solidFill>
                  <a:schemeClr val="dk1"/>
                </a:solidFill>
                <a:latin typeface="Proxima Nova"/>
                <a:ea typeface="Proxima Nova"/>
                <a:cs typeface="Proxima Nova"/>
                <a:sym typeface="Proxima Nova"/>
              </a:defRPr>
            </a:lvl8pPr>
            <a:lvl9pPr marL="3086100" lvl="8" indent="-261938" rtl="0">
              <a:lnSpc>
                <a:spcPct val="110000"/>
              </a:lnSpc>
              <a:spcBef>
                <a:spcPts val="975"/>
              </a:spcBef>
              <a:spcAft>
                <a:spcPts val="975"/>
              </a:spcAft>
              <a:buClr>
                <a:schemeClr val="dk1"/>
              </a:buClr>
              <a:buSzPts val="1900"/>
              <a:buFont typeface="Proxima Nova"/>
              <a:buChar char="■"/>
              <a:defRPr sz="1425">
                <a:solidFill>
                  <a:schemeClr val="dk1"/>
                </a:solidFill>
                <a:latin typeface="Proxima Nova"/>
                <a:ea typeface="Proxima Nova"/>
                <a:cs typeface="Proxima Nova"/>
                <a:sym typeface="Proxima Nova"/>
              </a:defRPr>
            </a:lvl9pPr>
          </a:lstStyle>
          <a:p>
            <a:endParaRPr/>
          </a:p>
        </p:txBody>
      </p:sp>
      <p:sp>
        <p:nvSpPr>
          <p:cNvPr id="121" name="Shape 121"/>
          <p:cNvSpPr txBox="1">
            <a:spLocks noGrp="1"/>
          </p:cNvSpPr>
          <p:nvPr>
            <p:ph type="body" idx="2"/>
          </p:nvPr>
        </p:nvSpPr>
        <p:spPr>
          <a:xfrm>
            <a:off x="6222125" y="900400"/>
            <a:ext cx="2729475" cy="3769425"/>
          </a:xfrm>
          <a:prstGeom prst="rect">
            <a:avLst/>
          </a:prstGeom>
          <a:noFill/>
          <a:ln>
            <a:noFill/>
          </a:ln>
        </p:spPr>
        <p:txBody>
          <a:bodyPr spcFirstLastPara="1" wrap="square" lIns="121900" tIns="121900" rIns="121900" bIns="121900" anchor="t" anchorCtr="0"/>
          <a:lstStyle>
            <a:lvl1pPr marL="342900" lvl="0" indent="-252413" rtl="0">
              <a:lnSpc>
                <a:spcPct val="110000"/>
              </a:lnSpc>
              <a:spcBef>
                <a:spcPts val="0"/>
              </a:spcBef>
              <a:spcAft>
                <a:spcPts val="0"/>
              </a:spcAft>
              <a:buClr>
                <a:schemeClr val="lt2"/>
              </a:buClr>
              <a:buSzPts val="1700"/>
              <a:buFont typeface="Proxima Nova"/>
              <a:buChar char="●"/>
              <a:defRPr sz="1275" b="1">
                <a:solidFill>
                  <a:schemeClr val="lt2"/>
                </a:solidFill>
                <a:latin typeface="Proxima Nova"/>
                <a:ea typeface="Proxima Nova"/>
                <a:cs typeface="Proxima Nova"/>
                <a:sym typeface="Proxima Nova"/>
              </a:defRPr>
            </a:lvl1pPr>
            <a:lvl2pPr marL="685800" lvl="1" indent="-252413" rtl="0">
              <a:lnSpc>
                <a:spcPct val="110000"/>
              </a:lnSpc>
              <a:spcBef>
                <a:spcPts val="2025"/>
              </a:spcBef>
              <a:spcAft>
                <a:spcPts val="0"/>
              </a:spcAft>
              <a:buClr>
                <a:schemeClr val="lt2"/>
              </a:buClr>
              <a:buSzPts val="1700"/>
              <a:buFont typeface="Proxima Nova"/>
              <a:buChar char="○"/>
              <a:defRPr sz="1275" b="1">
                <a:solidFill>
                  <a:schemeClr val="lt2"/>
                </a:solidFill>
                <a:latin typeface="Proxima Nova"/>
                <a:ea typeface="Proxima Nova"/>
                <a:cs typeface="Proxima Nova"/>
                <a:sym typeface="Proxima Nova"/>
              </a:defRPr>
            </a:lvl2pPr>
            <a:lvl3pPr marL="1028700" lvl="2" indent="-252413" rtl="0">
              <a:lnSpc>
                <a:spcPct val="110000"/>
              </a:lnSpc>
              <a:spcBef>
                <a:spcPts val="2025"/>
              </a:spcBef>
              <a:spcAft>
                <a:spcPts val="0"/>
              </a:spcAft>
              <a:buClr>
                <a:schemeClr val="lt2"/>
              </a:buClr>
              <a:buSzPts val="1700"/>
              <a:buFont typeface="Proxima Nova"/>
              <a:buChar char="■"/>
              <a:defRPr sz="1275" b="1">
                <a:solidFill>
                  <a:schemeClr val="lt2"/>
                </a:solidFill>
                <a:latin typeface="Proxima Nova"/>
                <a:ea typeface="Proxima Nova"/>
                <a:cs typeface="Proxima Nova"/>
                <a:sym typeface="Proxima Nova"/>
              </a:defRPr>
            </a:lvl3pPr>
            <a:lvl4pPr marL="1371600" lvl="3" indent="-252413" rtl="0">
              <a:lnSpc>
                <a:spcPct val="110000"/>
              </a:lnSpc>
              <a:spcBef>
                <a:spcPts val="2025"/>
              </a:spcBef>
              <a:spcAft>
                <a:spcPts val="0"/>
              </a:spcAft>
              <a:buClr>
                <a:schemeClr val="lt2"/>
              </a:buClr>
              <a:buSzPts val="1700"/>
              <a:buFont typeface="Proxima Nova"/>
              <a:buChar char="●"/>
              <a:defRPr sz="1275" b="1">
                <a:solidFill>
                  <a:schemeClr val="lt2"/>
                </a:solidFill>
                <a:latin typeface="Proxima Nova"/>
                <a:ea typeface="Proxima Nova"/>
                <a:cs typeface="Proxima Nova"/>
                <a:sym typeface="Proxima Nova"/>
              </a:defRPr>
            </a:lvl4pPr>
            <a:lvl5pPr marL="1714500" lvl="4" indent="-252413" rtl="0">
              <a:lnSpc>
                <a:spcPct val="110000"/>
              </a:lnSpc>
              <a:spcBef>
                <a:spcPts val="2025"/>
              </a:spcBef>
              <a:spcAft>
                <a:spcPts val="0"/>
              </a:spcAft>
              <a:buClr>
                <a:schemeClr val="lt2"/>
              </a:buClr>
              <a:buSzPts val="1700"/>
              <a:buFont typeface="Proxima Nova"/>
              <a:buChar char="○"/>
              <a:defRPr sz="1275" b="1">
                <a:solidFill>
                  <a:schemeClr val="lt2"/>
                </a:solidFill>
                <a:latin typeface="Proxima Nova"/>
                <a:ea typeface="Proxima Nova"/>
                <a:cs typeface="Proxima Nova"/>
                <a:sym typeface="Proxima Nova"/>
              </a:defRPr>
            </a:lvl5pPr>
            <a:lvl6pPr marL="2057400" lvl="5" indent="-252413" rtl="0">
              <a:lnSpc>
                <a:spcPct val="110000"/>
              </a:lnSpc>
              <a:spcBef>
                <a:spcPts val="2025"/>
              </a:spcBef>
              <a:spcAft>
                <a:spcPts val="0"/>
              </a:spcAft>
              <a:buClr>
                <a:schemeClr val="lt2"/>
              </a:buClr>
              <a:buSzPts val="1700"/>
              <a:buFont typeface="Proxima Nova"/>
              <a:buChar char="■"/>
              <a:defRPr sz="1275" b="1">
                <a:solidFill>
                  <a:schemeClr val="lt2"/>
                </a:solidFill>
                <a:latin typeface="Proxima Nova"/>
                <a:ea typeface="Proxima Nova"/>
                <a:cs typeface="Proxima Nova"/>
                <a:sym typeface="Proxima Nova"/>
              </a:defRPr>
            </a:lvl6pPr>
            <a:lvl7pPr marL="2400300" lvl="6" indent="-252413" rtl="0">
              <a:lnSpc>
                <a:spcPct val="110000"/>
              </a:lnSpc>
              <a:spcBef>
                <a:spcPts val="2025"/>
              </a:spcBef>
              <a:spcAft>
                <a:spcPts val="0"/>
              </a:spcAft>
              <a:buClr>
                <a:schemeClr val="lt2"/>
              </a:buClr>
              <a:buSzPts val="1700"/>
              <a:buFont typeface="Proxima Nova"/>
              <a:buChar char="●"/>
              <a:defRPr sz="1275" b="1">
                <a:solidFill>
                  <a:schemeClr val="lt2"/>
                </a:solidFill>
                <a:latin typeface="Proxima Nova"/>
                <a:ea typeface="Proxima Nova"/>
                <a:cs typeface="Proxima Nova"/>
                <a:sym typeface="Proxima Nova"/>
              </a:defRPr>
            </a:lvl7pPr>
            <a:lvl8pPr marL="2743200" lvl="7" indent="-252413" rtl="0">
              <a:lnSpc>
                <a:spcPct val="110000"/>
              </a:lnSpc>
              <a:spcBef>
                <a:spcPts val="2025"/>
              </a:spcBef>
              <a:spcAft>
                <a:spcPts val="0"/>
              </a:spcAft>
              <a:buClr>
                <a:schemeClr val="lt2"/>
              </a:buClr>
              <a:buSzPts val="1700"/>
              <a:buFont typeface="Proxima Nova"/>
              <a:buChar char="○"/>
              <a:defRPr sz="1275" b="1">
                <a:solidFill>
                  <a:schemeClr val="lt2"/>
                </a:solidFill>
                <a:latin typeface="Proxima Nova"/>
                <a:ea typeface="Proxima Nova"/>
                <a:cs typeface="Proxima Nova"/>
                <a:sym typeface="Proxima Nova"/>
              </a:defRPr>
            </a:lvl8pPr>
            <a:lvl9pPr marL="3086100" lvl="8" indent="-252413" rtl="0">
              <a:lnSpc>
                <a:spcPct val="110000"/>
              </a:lnSpc>
              <a:spcBef>
                <a:spcPts val="2025"/>
              </a:spcBef>
              <a:spcAft>
                <a:spcPts val="2025"/>
              </a:spcAft>
              <a:buClr>
                <a:schemeClr val="lt2"/>
              </a:buClr>
              <a:buSzPts val="1700"/>
              <a:buFont typeface="Proxima Nova"/>
              <a:buChar char="■"/>
              <a:defRPr sz="1275" b="1">
                <a:solidFill>
                  <a:schemeClr val="lt2"/>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58089249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5 – Split">
  <p:cSld name="5 – Split">
    <p:spTree>
      <p:nvGrpSpPr>
        <p:cNvPr id="1" name="Shape 122"/>
        <p:cNvGrpSpPr/>
        <p:nvPr/>
      </p:nvGrpSpPr>
      <p:grpSpPr>
        <a:xfrm>
          <a:off x="0" y="0"/>
          <a:ext cx="0" cy="0"/>
          <a:chOff x="0" y="0"/>
          <a:chExt cx="0" cy="0"/>
        </a:xfrm>
      </p:grpSpPr>
      <p:cxnSp>
        <p:nvCxnSpPr>
          <p:cNvPr id="123" name="Shape 123"/>
          <p:cNvCxnSpPr/>
          <p:nvPr/>
        </p:nvCxnSpPr>
        <p:spPr>
          <a:xfrm>
            <a:off x="4572000" y="-214525"/>
            <a:ext cx="0" cy="119700"/>
          </a:xfrm>
          <a:prstGeom prst="straightConnector1">
            <a:avLst/>
          </a:prstGeom>
          <a:noFill/>
          <a:ln w="9525" cap="flat" cmpd="sng">
            <a:solidFill>
              <a:srgbClr val="FFFFFF"/>
            </a:solidFill>
            <a:prstDash val="solid"/>
            <a:round/>
            <a:headEnd type="none" w="med" len="med"/>
            <a:tailEnd type="none" w="med" len="med"/>
          </a:ln>
        </p:spPr>
      </p:cxnSp>
      <p:grpSp>
        <p:nvGrpSpPr>
          <p:cNvPr id="124" name="Shape 124"/>
          <p:cNvGrpSpPr/>
          <p:nvPr/>
        </p:nvGrpSpPr>
        <p:grpSpPr>
          <a:xfrm>
            <a:off x="287572" y="4854616"/>
            <a:ext cx="635012" cy="148739"/>
            <a:chOff x="1841475" y="2392725"/>
            <a:chExt cx="3928925" cy="920275"/>
          </a:xfrm>
        </p:grpSpPr>
        <p:sp>
          <p:nvSpPr>
            <p:cNvPr id="125" name="Shape 125"/>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126" name="Shape 126"/>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127" name="Shape 127"/>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128" name="Shape 128"/>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129" name="Shape 129"/>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130" name="Shape 130"/>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131" name="Shape 131"/>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132" name="Shape 132"/>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grpSp>
      <p:sp>
        <p:nvSpPr>
          <p:cNvPr id="133" name="Shape 133"/>
          <p:cNvSpPr txBox="1">
            <a:spLocks noGrp="1"/>
          </p:cNvSpPr>
          <p:nvPr>
            <p:ph type="title"/>
          </p:nvPr>
        </p:nvSpPr>
        <p:spPr>
          <a:xfrm>
            <a:off x="192475" y="151275"/>
            <a:ext cx="8663175" cy="393975"/>
          </a:xfrm>
          <a:prstGeom prst="rect">
            <a:avLst/>
          </a:prstGeom>
          <a:noFill/>
          <a:ln>
            <a:noFill/>
          </a:ln>
        </p:spPr>
        <p:txBody>
          <a:bodyPr spcFirstLastPara="1" wrap="square" lIns="121900" tIns="121900" rIns="121900" bIns="121900" anchor="t" anchorCtr="0"/>
          <a:lstStyle>
            <a:lvl1pPr lvl="0" rtl="0">
              <a:spcBef>
                <a:spcPts val="0"/>
              </a:spcBef>
              <a:spcAft>
                <a:spcPts val="0"/>
              </a:spcAft>
              <a:buNone/>
              <a:defRPr sz="2475" b="1">
                <a:solidFill>
                  <a:schemeClr val="dk1"/>
                </a:solidFill>
                <a:latin typeface="Proxima Nova"/>
                <a:ea typeface="Proxima Nova"/>
                <a:cs typeface="Proxima Nova"/>
                <a:sym typeface="Proxima Nova"/>
              </a:defRPr>
            </a:lvl1pPr>
            <a:lvl2pPr lvl="1" rtl="0">
              <a:spcBef>
                <a:spcPts val="0"/>
              </a:spcBef>
              <a:spcAft>
                <a:spcPts val="0"/>
              </a:spcAft>
              <a:buNone/>
              <a:defRPr sz="1425"/>
            </a:lvl2pPr>
            <a:lvl3pPr lvl="2" rtl="0">
              <a:spcBef>
                <a:spcPts val="0"/>
              </a:spcBef>
              <a:spcAft>
                <a:spcPts val="0"/>
              </a:spcAft>
              <a:buNone/>
              <a:defRPr sz="1425"/>
            </a:lvl3pPr>
            <a:lvl4pPr lvl="3" rtl="0">
              <a:spcBef>
                <a:spcPts val="0"/>
              </a:spcBef>
              <a:spcAft>
                <a:spcPts val="0"/>
              </a:spcAft>
              <a:buNone/>
              <a:defRPr sz="1425"/>
            </a:lvl4pPr>
            <a:lvl5pPr lvl="4" rtl="0">
              <a:spcBef>
                <a:spcPts val="0"/>
              </a:spcBef>
              <a:spcAft>
                <a:spcPts val="0"/>
              </a:spcAft>
              <a:buNone/>
              <a:defRPr sz="1425"/>
            </a:lvl5pPr>
            <a:lvl6pPr lvl="5" rtl="0">
              <a:spcBef>
                <a:spcPts val="0"/>
              </a:spcBef>
              <a:spcAft>
                <a:spcPts val="0"/>
              </a:spcAft>
              <a:buNone/>
              <a:defRPr sz="1425"/>
            </a:lvl6pPr>
            <a:lvl7pPr lvl="6" rtl="0">
              <a:spcBef>
                <a:spcPts val="0"/>
              </a:spcBef>
              <a:spcAft>
                <a:spcPts val="0"/>
              </a:spcAft>
              <a:buNone/>
              <a:defRPr sz="1425"/>
            </a:lvl7pPr>
            <a:lvl8pPr lvl="7" rtl="0">
              <a:spcBef>
                <a:spcPts val="0"/>
              </a:spcBef>
              <a:spcAft>
                <a:spcPts val="0"/>
              </a:spcAft>
              <a:buNone/>
              <a:defRPr sz="1425"/>
            </a:lvl8pPr>
            <a:lvl9pPr lvl="8" rtl="0">
              <a:spcBef>
                <a:spcPts val="0"/>
              </a:spcBef>
              <a:spcAft>
                <a:spcPts val="0"/>
              </a:spcAft>
              <a:buNone/>
              <a:defRPr sz="1425"/>
            </a:lvl9pPr>
          </a:lstStyle>
          <a:p>
            <a:endParaRPr/>
          </a:p>
        </p:txBody>
      </p:sp>
      <p:cxnSp>
        <p:nvCxnSpPr>
          <p:cNvPr id="134" name="Shape 134"/>
          <p:cNvCxnSpPr/>
          <p:nvPr/>
        </p:nvCxnSpPr>
        <p:spPr>
          <a:xfrm rot="10800000">
            <a:off x="4572000" y="905625"/>
            <a:ext cx="0" cy="3764475"/>
          </a:xfrm>
          <a:prstGeom prst="straightConnector1">
            <a:avLst/>
          </a:prstGeom>
          <a:noFill/>
          <a:ln w="19050" cap="flat" cmpd="sng">
            <a:solidFill>
              <a:srgbClr val="D9D9D9"/>
            </a:solidFill>
            <a:prstDash val="solid"/>
            <a:round/>
            <a:headEnd type="none" w="sm" len="sm"/>
            <a:tailEnd type="none" w="sm" len="sm"/>
          </a:ln>
        </p:spPr>
      </p:cxnSp>
      <p:sp>
        <p:nvSpPr>
          <p:cNvPr id="135" name="Shape 135"/>
          <p:cNvSpPr txBox="1">
            <a:spLocks noGrp="1"/>
          </p:cNvSpPr>
          <p:nvPr>
            <p:ph type="body" idx="1"/>
          </p:nvPr>
        </p:nvSpPr>
        <p:spPr>
          <a:xfrm>
            <a:off x="192475" y="900400"/>
            <a:ext cx="4112100" cy="3769425"/>
          </a:xfrm>
          <a:prstGeom prst="rect">
            <a:avLst/>
          </a:prstGeom>
          <a:noFill/>
          <a:ln>
            <a:noFill/>
          </a:ln>
        </p:spPr>
        <p:txBody>
          <a:bodyPr spcFirstLastPara="1" wrap="square" lIns="121900" tIns="121900" rIns="121900" bIns="121900" anchor="t" anchorCtr="0"/>
          <a:lstStyle>
            <a:lvl1pPr marL="342900" lvl="0" indent="-252413" rtl="0">
              <a:lnSpc>
                <a:spcPct val="110000"/>
              </a:lnSpc>
              <a:spcBef>
                <a:spcPts val="0"/>
              </a:spcBef>
              <a:spcAft>
                <a:spcPts val="0"/>
              </a:spcAft>
              <a:buClr>
                <a:schemeClr val="dk1"/>
              </a:buClr>
              <a:buSzPts val="1700"/>
              <a:buFont typeface="Proxima Nova"/>
              <a:buChar char="●"/>
              <a:defRPr sz="1275">
                <a:solidFill>
                  <a:schemeClr val="dk1"/>
                </a:solidFill>
                <a:latin typeface="Proxima Nova"/>
                <a:ea typeface="Proxima Nova"/>
                <a:cs typeface="Proxima Nova"/>
                <a:sym typeface="Proxima Nova"/>
              </a:defRPr>
            </a:lvl1pPr>
            <a:lvl2pPr marL="685800" lvl="1" indent="-252413" rtl="0">
              <a:lnSpc>
                <a:spcPct val="110000"/>
              </a:lnSpc>
              <a:spcBef>
                <a:spcPts val="975"/>
              </a:spcBef>
              <a:spcAft>
                <a:spcPts val="0"/>
              </a:spcAft>
              <a:buClr>
                <a:schemeClr val="dk1"/>
              </a:buClr>
              <a:buSzPts val="1700"/>
              <a:buFont typeface="Proxima Nova"/>
              <a:buChar char="○"/>
              <a:defRPr sz="1275">
                <a:solidFill>
                  <a:schemeClr val="dk1"/>
                </a:solidFill>
                <a:latin typeface="Proxima Nova"/>
                <a:ea typeface="Proxima Nova"/>
                <a:cs typeface="Proxima Nova"/>
                <a:sym typeface="Proxima Nova"/>
              </a:defRPr>
            </a:lvl2pPr>
            <a:lvl3pPr marL="1028700" lvl="2" indent="-252413" rtl="0">
              <a:lnSpc>
                <a:spcPct val="110000"/>
              </a:lnSpc>
              <a:spcBef>
                <a:spcPts val="975"/>
              </a:spcBef>
              <a:spcAft>
                <a:spcPts val="0"/>
              </a:spcAft>
              <a:buClr>
                <a:schemeClr val="dk1"/>
              </a:buClr>
              <a:buSzPts val="1700"/>
              <a:buFont typeface="Proxima Nova"/>
              <a:buChar char="■"/>
              <a:defRPr sz="1275">
                <a:solidFill>
                  <a:schemeClr val="dk1"/>
                </a:solidFill>
                <a:latin typeface="Proxima Nova"/>
                <a:ea typeface="Proxima Nova"/>
                <a:cs typeface="Proxima Nova"/>
                <a:sym typeface="Proxima Nova"/>
              </a:defRPr>
            </a:lvl3pPr>
            <a:lvl4pPr marL="1371600" lvl="3" indent="-252413" rtl="0">
              <a:lnSpc>
                <a:spcPct val="110000"/>
              </a:lnSpc>
              <a:spcBef>
                <a:spcPts val="975"/>
              </a:spcBef>
              <a:spcAft>
                <a:spcPts val="0"/>
              </a:spcAft>
              <a:buClr>
                <a:schemeClr val="dk1"/>
              </a:buClr>
              <a:buSzPts val="1700"/>
              <a:buFont typeface="Proxima Nova"/>
              <a:buChar char="●"/>
              <a:defRPr sz="1275">
                <a:solidFill>
                  <a:schemeClr val="dk1"/>
                </a:solidFill>
                <a:latin typeface="Proxima Nova"/>
                <a:ea typeface="Proxima Nova"/>
                <a:cs typeface="Proxima Nova"/>
                <a:sym typeface="Proxima Nova"/>
              </a:defRPr>
            </a:lvl4pPr>
            <a:lvl5pPr marL="1714500" lvl="4" indent="-252413" rtl="0">
              <a:lnSpc>
                <a:spcPct val="110000"/>
              </a:lnSpc>
              <a:spcBef>
                <a:spcPts val="975"/>
              </a:spcBef>
              <a:spcAft>
                <a:spcPts val="0"/>
              </a:spcAft>
              <a:buClr>
                <a:schemeClr val="dk1"/>
              </a:buClr>
              <a:buSzPts val="1700"/>
              <a:buFont typeface="Proxima Nova"/>
              <a:buChar char="○"/>
              <a:defRPr sz="1275">
                <a:solidFill>
                  <a:schemeClr val="dk1"/>
                </a:solidFill>
                <a:latin typeface="Proxima Nova"/>
                <a:ea typeface="Proxima Nova"/>
                <a:cs typeface="Proxima Nova"/>
                <a:sym typeface="Proxima Nova"/>
              </a:defRPr>
            </a:lvl5pPr>
            <a:lvl6pPr marL="2057400" lvl="5" indent="-252413" rtl="0">
              <a:lnSpc>
                <a:spcPct val="110000"/>
              </a:lnSpc>
              <a:spcBef>
                <a:spcPts val="975"/>
              </a:spcBef>
              <a:spcAft>
                <a:spcPts val="0"/>
              </a:spcAft>
              <a:buClr>
                <a:schemeClr val="dk1"/>
              </a:buClr>
              <a:buSzPts val="1700"/>
              <a:buFont typeface="Proxima Nova"/>
              <a:buChar char="■"/>
              <a:defRPr sz="1275">
                <a:solidFill>
                  <a:schemeClr val="dk1"/>
                </a:solidFill>
                <a:latin typeface="Proxima Nova"/>
                <a:ea typeface="Proxima Nova"/>
                <a:cs typeface="Proxima Nova"/>
                <a:sym typeface="Proxima Nova"/>
              </a:defRPr>
            </a:lvl6pPr>
            <a:lvl7pPr marL="2400300" lvl="6" indent="-252413" rtl="0">
              <a:lnSpc>
                <a:spcPct val="110000"/>
              </a:lnSpc>
              <a:spcBef>
                <a:spcPts val="975"/>
              </a:spcBef>
              <a:spcAft>
                <a:spcPts val="0"/>
              </a:spcAft>
              <a:buClr>
                <a:schemeClr val="dk1"/>
              </a:buClr>
              <a:buSzPts val="1700"/>
              <a:buFont typeface="Proxima Nova"/>
              <a:buChar char="●"/>
              <a:defRPr sz="1275">
                <a:solidFill>
                  <a:schemeClr val="dk1"/>
                </a:solidFill>
                <a:latin typeface="Proxima Nova"/>
                <a:ea typeface="Proxima Nova"/>
                <a:cs typeface="Proxima Nova"/>
                <a:sym typeface="Proxima Nova"/>
              </a:defRPr>
            </a:lvl7pPr>
            <a:lvl8pPr marL="2743200" lvl="7" indent="-252413" rtl="0">
              <a:lnSpc>
                <a:spcPct val="110000"/>
              </a:lnSpc>
              <a:spcBef>
                <a:spcPts val="975"/>
              </a:spcBef>
              <a:spcAft>
                <a:spcPts val="0"/>
              </a:spcAft>
              <a:buClr>
                <a:schemeClr val="dk1"/>
              </a:buClr>
              <a:buSzPts val="1700"/>
              <a:buFont typeface="Proxima Nova"/>
              <a:buChar char="○"/>
              <a:defRPr sz="1275">
                <a:solidFill>
                  <a:schemeClr val="dk1"/>
                </a:solidFill>
                <a:latin typeface="Proxima Nova"/>
                <a:ea typeface="Proxima Nova"/>
                <a:cs typeface="Proxima Nova"/>
                <a:sym typeface="Proxima Nova"/>
              </a:defRPr>
            </a:lvl8pPr>
            <a:lvl9pPr marL="3086100" lvl="8" indent="-252413" rtl="0">
              <a:lnSpc>
                <a:spcPct val="110000"/>
              </a:lnSpc>
              <a:spcBef>
                <a:spcPts val="975"/>
              </a:spcBef>
              <a:spcAft>
                <a:spcPts val="975"/>
              </a:spcAft>
              <a:buClr>
                <a:schemeClr val="dk1"/>
              </a:buClr>
              <a:buSzPts val="1700"/>
              <a:buFont typeface="Proxima Nova"/>
              <a:buChar char="■"/>
              <a:defRPr sz="1275">
                <a:solidFill>
                  <a:schemeClr val="dk1"/>
                </a:solidFill>
                <a:latin typeface="Proxima Nova"/>
                <a:ea typeface="Proxima Nova"/>
                <a:cs typeface="Proxima Nova"/>
                <a:sym typeface="Proxima Nova"/>
              </a:defRPr>
            </a:lvl9pPr>
          </a:lstStyle>
          <a:p>
            <a:endParaRPr/>
          </a:p>
        </p:txBody>
      </p:sp>
      <p:sp>
        <p:nvSpPr>
          <p:cNvPr id="136" name="Shape 136"/>
          <p:cNvSpPr txBox="1">
            <a:spLocks noGrp="1"/>
          </p:cNvSpPr>
          <p:nvPr>
            <p:ph type="body" idx="2"/>
          </p:nvPr>
        </p:nvSpPr>
        <p:spPr>
          <a:xfrm>
            <a:off x="4750000" y="900400"/>
            <a:ext cx="4112100" cy="3769425"/>
          </a:xfrm>
          <a:prstGeom prst="rect">
            <a:avLst/>
          </a:prstGeom>
          <a:noFill/>
          <a:ln>
            <a:noFill/>
          </a:ln>
        </p:spPr>
        <p:txBody>
          <a:bodyPr spcFirstLastPara="1" wrap="square" lIns="121900" tIns="121900" rIns="121900" bIns="121900" anchor="t" anchorCtr="0"/>
          <a:lstStyle>
            <a:lvl1pPr marL="342900" lvl="0" indent="-252413" rtl="0">
              <a:lnSpc>
                <a:spcPct val="110000"/>
              </a:lnSpc>
              <a:spcBef>
                <a:spcPts val="0"/>
              </a:spcBef>
              <a:spcAft>
                <a:spcPts val="0"/>
              </a:spcAft>
              <a:buClr>
                <a:schemeClr val="dk1"/>
              </a:buClr>
              <a:buSzPts val="1700"/>
              <a:buFont typeface="Proxima Nova"/>
              <a:buChar char="●"/>
              <a:defRPr sz="1275">
                <a:solidFill>
                  <a:schemeClr val="dk1"/>
                </a:solidFill>
                <a:latin typeface="Proxima Nova"/>
                <a:ea typeface="Proxima Nova"/>
                <a:cs typeface="Proxima Nova"/>
                <a:sym typeface="Proxima Nova"/>
              </a:defRPr>
            </a:lvl1pPr>
            <a:lvl2pPr marL="685800" lvl="1" indent="-252413" rtl="0">
              <a:lnSpc>
                <a:spcPct val="110000"/>
              </a:lnSpc>
              <a:spcBef>
                <a:spcPts val="975"/>
              </a:spcBef>
              <a:spcAft>
                <a:spcPts val="0"/>
              </a:spcAft>
              <a:buClr>
                <a:schemeClr val="dk1"/>
              </a:buClr>
              <a:buSzPts val="1700"/>
              <a:buFont typeface="Proxima Nova"/>
              <a:buChar char="○"/>
              <a:defRPr sz="1275">
                <a:solidFill>
                  <a:schemeClr val="dk1"/>
                </a:solidFill>
                <a:latin typeface="Proxima Nova"/>
                <a:ea typeface="Proxima Nova"/>
                <a:cs typeface="Proxima Nova"/>
                <a:sym typeface="Proxima Nova"/>
              </a:defRPr>
            </a:lvl2pPr>
            <a:lvl3pPr marL="1028700" lvl="2" indent="-252413" rtl="0">
              <a:lnSpc>
                <a:spcPct val="110000"/>
              </a:lnSpc>
              <a:spcBef>
                <a:spcPts val="975"/>
              </a:spcBef>
              <a:spcAft>
                <a:spcPts val="0"/>
              </a:spcAft>
              <a:buClr>
                <a:schemeClr val="dk1"/>
              </a:buClr>
              <a:buSzPts val="1700"/>
              <a:buFont typeface="Proxima Nova"/>
              <a:buChar char="■"/>
              <a:defRPr sz="1275">
                <a:solidFill>
                  <a:schemeClr val="dk1"/>
                </a:solidFill>
                <a:latin typeface="Proxima Nova"/>
                <a:ea typeface="Proxima Nova"/>
                <a:cs typeface="Proxima Nova"/>
                <a:sym typeface="Proxima Nova"/>
              </a:defRPr>
            </a:lvl3pPr>
            <a:lvl4pPr marL="1371600" lvl="3" indent="-252413" rtl="0">
              <a:lnSpc>
                <a:spcPct val="110000"/>
              </a:lnSpc>
              <a:spcBef>
                <a:spcPts val="975"/>
              </a:spcBef>
              <a:spcAft>
                <a:spcPts val="0"/>
              </a:spcAft>
              <a:buClr>
                <a:schemeClr val="dk1"/>
              </a:buClr>
              <a:buSzPts val="1700"/>
              <a:buFont typeface="Proxima Nova"/>
              <a:buChar char="●"/>
              <a:defRPr sz="1275">
                <a:solidFill>
                  <a:schemeClr val="dk1"/>
                </a:solidFill>
                <a:latin typeface="Proxima Nova"/>
                <a:ea typeface="Proxima Nova"/>
                <a:cs typeface="Proxima Nova"/>
                <a:sym typeface="Proxima Nova"/>
              </a:defRPr>
            </a:lvl4pPr>
            <a:lvl5pPr marL="1714500" lvl="4" indent="-252413" rtl="0">
              <a:lnSpc>
                <a:spcPct val="110000"/>
              </a:lnSpc>
              <a:spcBef>
                <a:spcPts val="975"/>
              </a:spcBef>
              <a:spcAft>
                <a:spcPts val="0"/>
              </a:spcAft>
              <a:buClr>
                <a:schemeClr val="dk1"/>
              </a:buClr>
              <a:buSzPts val="1700"/>
              <a:buFont typeface="Proxima Nova"/>
              <a:buChar char="○"/>
              <a:defRPr sz="1275">
                <a:solidFill>
                  <a:schemeClr val="dk1"/>
                </a:solidFill>
                <a:latin typeface="Proxima Nova"/>
                <a:ea typeface="Proxima Nova"/>
                <a:cs typeface="Proxima Nova"/>
                <a:sym typeface="Proxima Nova"/>
              </a:defRPr>
            </a:lvl5pPr>
            <a:lvl6pPr marL="2057400" lvl="5" indent="-252413" rtl="0">
              <a:lnSpc>
                <a:spcPct val="110000"/>
              </a:lnSpc>
              <a:spcBef>
                <a:spcPts val="975"/>
              </a:spcBef>
              <a:spcAft>
                <a:spcPts val="0"/>
              </a:spcAft>
              <a:buClr>
                <a:schemeClr val="dk1"/>
              </a:buClr>
              <a:buSzPts val="1700"/>
              <a:buFont typeface="Proxima Nova"/>
              <a:buChar char="■"/>
              <a:defRPr sz="1275">
                <a:solidFill>
                  <a:schemeClr val="dk1"/>
                </a:solidFill>
                <a:latin typeface="Proxima Nova"/>
                <a:ea typeface="Proxima Nova"/>
                <a:cs typeface="Proxima Nova"/>
                <a:sym typeface="Proxima Nova"/>
              </a:defRPr>
            </a:lvl6pPr>
            <a:lvl7pPr marL="2400300" lvl="6" indent="-252413" rtl="0">
              <a:lnSpc>
                <a:spcPct val="110000"/>
              </a:lnSpc>
              <a:spcBef>
                <a:spcPts val="975"/>
              </a:spcBef>
              <a:spcAft>
                <a:spcPts val="0"/>
              </a:spcAft>
              <a:buClr>
                <a:schemeClr val="dk1"/>
              </a:buClr>
              <a:buSzPts val="1700"/>
              <a:buFont typeface="Proxima Nova"/>
              <a:buChar char="●"/>
              <a:defRPr sz="1275">
                <a:solidFill>
                  <a:schemeClr val="dk1"/>
                </a:solidFill>
                <a:latin typeface="Proxima Nova"/>
                <a:ea typeface="Proxima Nova"/>
                <a:cs typeface="Proxima Nova"/>
                <a:sym typeface="Proxima Nova"/>
              </a:defRPr>
            </a:lvl7pPr>
            <a:lvl8pPr marL="2743200" lvl="7" indent="-252413" rtl="0">
              <a:lnSpc>
                <a:spcPct val="110000"/>
              </a:lnSpc>
              <a:spcBef>
                <a:spcPts val="975"/>
              </a:spcBef>
              <a:spcAft>
                <a:spcPts val="0"/>
              </a:spcAft>
              <a:buClr>
                <a:schemeClr val="dk1"/>
              </a:buClr>
              <a:buSzPts val="1700"/>
              <a:buFont typeface="Proxima Nova"/>
              <a:buChar char="○"/>
              <a:defRPr sz="1275">
                <a:solidFill>
                  <a:schemeClr val="dk1"/>
                </a:solidFill>
                <a:latin typeface="Proxima Nova"/>
                <a:ea typeface="Proxima Nova"/>
                <a:cs typeface="Proxima Nova"/>
                <a:sym typeface="Proxima Nova"/>
              </a:defRPr>
            </a:lvl8pPr>
            <a:lvl9pPr marL="3086100" lvl="8" indent="-252413" rtl="0">
              <a:lnSpc>
                <a:spcPct val="110000"/>
              </a:lnSpc>
              <a:spcBef>
                <a:spcPts val="975"/>
              </a:spcBef>
              <a:spcAft>
                <a:spcPts val="975"/>
              </a:spcAft>
              <a:buClr>
                <a:schemeClr val="dk1"/>
              </a:buClr>
              <a:buSzPts val="1700"/>
              <a:buFont typeface="Proxima Nova"/>
              <a:buChar char="■"/>
              <a:defRPr sz="1275">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6886748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 – Split w/ Image">
  <p:cSld name="5 – Split w/ Image">
    <p:spTree>
      <p:nvGrpSpPr>
        <p:cNvPr id="1" name="Shape 137"/>
        <p:cNvGrpSpPr/>
        <p:nvPr/>
      </p:nvGrpSpPr>
      <p:grpSpPr>
        <a:xfrm>
          <a:off x="0" y="0"/>
          <a:ext cx="0" cy="0"/>
          <a:chOff x="0" y="0"/>
          <a:chExt cx="0" cy="0"/>
        </a:xfrm>
      </p:grpSpPr>
      <p:sp>
        <p:nvSpPr>
          <p:cNvPr id="138" name="Shape 138"/>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75">
                <a:solidFill>
                  <a:schemeClr val="dk1"/>
                </a:solidFill>
                <a:latin typeface="Proxima Nova"/>
                <a:ea typeface="Proxima Nova"/>
                <a:cs typeface="Proxima Nova"/>
                <a:sym typeface="Proxima Nova"/>
              </a:rPr>
              <a:t>Cover w/ Image</a:t>
            </a:r>
            <a:endParaRPr sz="975">
              <a:solidFill>
                <a:schemeClr val="dk1"/>
              </a:solidFill>
              <a:latin typeface="Proxima Nova"/>
              <a:ea typeface="Proxima Nova"/>
              <a:cs typeface="Proxima Nova"/>
              <a:sym typeface="Proxima Nova"/>
            </a:endParaRPr>
          </a:p>
        </p:txBody>
      </p:sp>
      <p:cxnSp>
        <p:nvCxnSpPr>
          <p:cNvPr id="139" name="Shape 139"/>
          <p:cNvCxnSpPr/>
          <p:nvPr/>
        </p:nvCxnSpPr>
        <p:spPr>
          <a:xfrm>
            <a:off x="4572000" y="-214525"/>
            <a:ext cx="0" cy="119700"/>
          </a:xfrm>
          <a:prstGeom prst="straightConnector1">
            <a:avLst/>
          </a:prstGeom>
          <a:noFill/>
          <a:ln w="9525" cap="flat" cmpd="sng">
            <a:solidFill>
              <a:srgbClr val="D9D9D9"/>
            </a:solidFill>
            <a:prstDash val="solid"/>
            <a:round/>
            <a:headEnd type="none" w="med" len="med"/>
            <a:tailEnd type="none" w="med" len="med"/>
          </a:ln>
        </p:spPr>
      </p:cxnSp>
      <p:grpSp>
        <p:nvGrpSpPr>
          <p:cNvPr id="140" name="Shape 140"/>
          <p:cNvGrpSpPr/>
          <p:nvPr/>
        </p:nvGrpSpPr>
        <p:grpSpPr>
          <a:xfrm>
            <a:off x="287572" y="4854616"/>
            <a:ext cx="635012" cy="148739"/>
            <a:chOff x="1841475" y="2392725"/>
            <a:chExt cx="3928925" cy="920275"/>
          </a:xfrm>
        </p:grpSpPr>
        <p:sp>
          <p:nvSpPr>
            <p:cNvPr id="141" name="Shape 141"/>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142" name="Shape 142"/>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143" name="Shape 143"/>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144" name="Shape 144"/>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145" name="Shape 145"/>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146" name="Shape 146"/>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147" name="Shape 147"/>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148" name="Shape 148"/>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grpSp>
      <p:sp>
        <p:nvSpPr>
          <p:cNvPr id="149" name="Shape 149"/>
          <p:cNvSpPr txBox="1">
            <a:spLocks noGrp="1"/>
          </p:cNvSpPr>
          <p:nvPr>
            <p:ph type="title"/>
          </p:nvPr>
        </p:nvSpPr>
        <p:spPr>
          <a:xfrm>
            <a:off x="192475" y="151275"/>
            <a:ext cx="4281300" cy="393975"/>
          </a:xfrm>
          <a:prstGeom prst="rect">
            <a:avLst/>
          </a:prstGeom>
          <a:noFill/>
          <a:ln>
            <a:noFill/>
          </a:ln>
        </p:spPr>
        <p:txBody>
          <a:bodyPr spcFirstLastPara="1" wrap="square" lIns="121900" tIns="121900" rIns="121900" bIns="121900" anchor="t" anchorCtr="0"/>
          <a:lstStyle>
            <a:lvl1pPr lvl="0" rtl="0">
              <a:spcBef>
                <a:spcPts val="0"/>
              </a:spcBef>
              <a:spcAft>
                <a:spcPts val="0"/>
              </a:spcAft>
              <a:buNone/>
              <a:defRPr sz="2475" b="1">
                <a:solidFill>
                  <a:schemeClr val="dk1"/>
                </a:solidFill>
                <a:latin typeface="Proxima Nova"/>
                <a:ea typeface="Proxima Nova"/>
                <a:cs typeface="Proxima Nova"/>
                <a:sym typeface="Proxima Nova"/>
              </a:defRPr>
            </a:lvl1pPr>
            <a:lvl2pPr lvl="1" rtl="0">
              <a:spcBef>
                <a:spcPts val="0"/>
              </a:spcBef>
              <a:spcAft>
                <a:spcPts val="0"/>
              </a:spcAft>
              <a:buNone/>
              <a:defRPr sz="1425"/>
            </a:lvl2pPr>
            <a:lvl3pPr lvl="2" rtl="0">
              <a:spcBef>
                <a:spcPts val="0"/>
              </a:spcBef>
              <a:spcAft>
                <a:spcPts val="0"/>
              </a:spcAft>
              <a:buNone/>
              <a:defRPr sz="1425"/>
            </a:lvl3pPr>
            <a:lvl4pPr lvl="3" rtl="0">
              <a:spcBef>
                <a:spcPts val="0"/>
              </a:spcBef>
              <a:spcAft>
                <a:spcPts val="0"/>
              </a:spcAft>
              <a:buNone/>
              <a:defRPr sz="1425"/>
            </a:lvl4pPr>
            <a:lvl5pPr lvl="4" rtl="0">
              <a:spcBef>
                <a:spcPts val="0"/>
              </a:spcBef>
              <a:spcAft>
                <a:spcPts val="0"/>
              </a:spcAft>
              <a:buNone/>
              <a:defRPr sz="1425"/>
            </a:lvl5pPr>
            <a:lvl6pPr lvl="5" rtl="0">
              <a:spcBef>
                <a:spcPts val="0"/>
              </a:spcBef>
              <a:spcAft>
                <a:spcPts val="0"/>
              </a:spcAft>
              <a:buNone/>
              <a:defRPr sz="1425"/>
            </a:lvl6pPr>
            <a:lvl7pPr lvl="6" rtl="0">
              <a:spcBef>
                <a:spcPts val="0"/>
              </a:spcBef>
              <a:spcAft>
                <a:spcPts val="0"/>
              </a:spcAft>
              <a:buNone/>
              <a:defRPr sz="1425"/>
            </a:lvl7pPr>
            <a:lvl8pPr lvl="7" rtl="0">
              <a:spcBef>
                <a:spcPts val="0"/>
              </a:spcBef>
              <a:spcAft>
                <a:spcPts val="0"/>
              </a:spcAft>
              <a:buNone/>
              <a:defRPr sz="1425"/>
            </a:lvl8pPr>
            <a:lvl9pPr lvl="8" rtl="0">
              <a:spcBef>
                <a:spcPts val="0"/>
              </a:spcBef>
              <a:spcAft>
                <a:spcPts val="0"/>
              </a:spcAft>
              <a:buNone/>
              <a:defRPr sz="1425"/>
            </a:lvl9pPr>
          </a:lstStyle>
          <a:p>
            <a:endParaRPr/>
          </a:p>
        </p:txBody>
      </p:sp>
      <p:sp>
        <p:nvSpPr>
          <p:cNvPr id="150" name="Shape 150"/>
          <p:cNvSpPr txBox="1">
            <a:spLocks noGrp="1"/>
          </p:cNvSpPr>
          <p:nvPr>
            <p:ph type="body" idx="1"/>
          </p:nvPr>
        </p:nvSpPr>
        <p:spPr>
          <a:xfrm>
            <a:off x="192475" y="900400"/>
            <a:ext cx="4254525" cy="3769425"/>
          </a:xfrm>
          <a:prstGeom prst="rect">
            <a:avLst/>
          </a:prstGeom>
          <a:noFill/>
          <a:ln>
            <a:noFill/>
          </a:ln>
        </p:spPr>
        <p:txBody>
          <a:bodyPr spcFirstLastPara="1" wrap="square" lIns="121900" tIns="121900" rIns="121900" bIns="121900" anchor="t" anchorCtr="0"/>
          <a:lstStyle>
            <a:lvl1pPr marL="342900" lvl="0" indent="-271463" rtl="0">
              <a:lnSpc>
                <a:spcPct val="110000"/>
              </a:lnSpc>
              <a:spcBef>
                <a:spcPts val="0"/>
              </a:spcBef>
              <a:spcAft>
                <a:spcPts val="0"/>
              </a:spcAft>
              <a:buClr>
                <a:schemeClr val="dk1"/>
              </a:buClr>
              <a:buSzPts val="2100"/>
              <a:buFont typeface="Proxima Nova"/>
              <a:buChar char="●"/>
              <a:defRPr sz="1575">
                <a:solidFill>
                  <a:schemeClr val="dk1"/>
                </a:solidFill>
                <a:latin typeface="Proxima Nova"/>
                <a:ea typeface="Proxima Nova"/>
                <a:cs typeface="Proxima Nova"/>
                <a:sym typeface="Proxima Nova"/>
              </a:defRPr>
            </a:lvl1pPr>
            <a:lvl2pPr marL="685800" lvl="1" indent="-271463" rtl="0">
              <a:lnSpc>
                <a:spcPct val="110000"/>
              </a:lnSpc>
              <a:spcBef>
                <a:spcPts val="975"/>
              </a:spcBef>
              <a:spcAft>
                <a:spcPts val="0"/>
              </a:spcAft>
              <a:buClr>
                <a:schemeClr val="dk1"/>
              </a:buClr>
              <a:buSzPts val="2100"/>
              <a:buFont typeface="Proxima Nova"/>
              <a:buChar char="○"/>
              <a:defRPr sz="1575">
                <a:solidFill>
                  <a:schemeClr val="dk1"/>
                </a:solidFill>
                <a:latin typeface="Proxima Nova"/>
                <a:ea typeface="Proxima Nova"/>
                <a:cs typeface="Proxima Nova"/>
                <a:sym typeface="Proxima Nova"/>
              </a:defRPr>
            </a:lvl2pPr>
            <a:lvl3pPr marL="1028700" lvl="2" indent="-271463" rtl="0">
              <a:lnSpc>
                <a:spcPct val="110000"/>
              </a:lnSpc>
              <a:spcBef>
                <a:spcPts val="975"/>
              </a:spcBef>
              <a:spcAft>
                <a:spcPts val="0"/>
              </a:spcAft>
              <a:buClr>
                <a:schemeClr val="dk1"/>
              </a:buClr>
              <a:buSzPts val="2100"/>
              <a:buFont typeface="Proxima Nova"/>
              <a:buChar char="■"/>
              <a:defRPr sz="1575">
                <a:solidFill>
                  <a:schemeClr val="dk1"/>
                </a:solidFill>
                <a:latin typeface="Proxima Nova"/>
                <a:ea typeface="Proxima Nova"/>
                <a:cs typeface="Proxima Nova"/>
                <a:sym typeface="Proxima Nova"/>
              </a:defRPr>
            </a:lvl3pPr>
            <a:lvl4pPr marL="1371600" lvl="3" indent="-271463" rtl="0">
              <a:lnSpc>
                <a:spcPct val="110000"/>
              </a:lnSpc>
              <a:spcBef>
                <a:spcPts val="975"/>
              </a:spcBef>
              <a:spcAft>
                <a:spcPts val="0"/>
              </a:spcAft>
              <a:buClr>
                <a:schemeClr val="dk1"/>
              </a:buClr>
              <a:buSzPts val="2100"/>
              <a:buFont typeface="Proxima Nova"/>
              <a:buChar char="●"/>
              <a:defRPr sz="1575">
                <a:solidFill>
                  <a:schemeClr val="dk1"/>
                </a:solidFill>
                <a:latin typeface="Proxima Nova"/>
                <a:ea typeface="Proxima Nova"/>
                <a:cs typeface="Proxima Nova"/>
                <a:sym typeface="Proxima Nova"/>
              </a:defRPr>
            </a:lvl4pPr>
            <a:lvl5pPr marL="1714500" lvl="4" indent="-271463" rtl="0">
              <a:lnSpc>
                <a:spcPct val="110000"/>
              </a:lnSpc>
              <a:spcBef>
                <a:spcPts val="975"/>
              </a:spcBef>
              <a:spcAft>
                <a:spcPts val="0"/>
              </a:spcAft>
              <a:buClr>
                <a:schemeClr val="dk1"/>
              </a:buClr>
              <a:buSzPts val="2100"/>
              <a:buFont typeface="Proxima Nova"/>
              <a:buChar char="○"/>
              <a:defRPr sz="1575">
                <a:solidFill>
                  <a:schemeClr val="dk1"/>
                </a:solidFill>
                <a:latin typeface="Proxima Nova"/>
                <a:ea typeface="Proxima Nova"/>
                <a:cs typeface="Proxima Nova"/>
                <a:sym typeface="Proxima Nova"/>
              </a:defRPr>
            </a:lvl5pPr>
            <a:lvl6pPr marL="2057400" lvl="5" indent="-271463" rtl="0">
              <a:lnSpc>
                <a:spcPct val="110000"/>
              </a:lnSpc>
              <a:spcBef>
                <a:spcPts val="975"/>
              </a:spcBef>
              <a:spcAft>
                <a:spcPts val="0"/>
              </a:spcAft>
              <a:buClr>
                <a:schemeClr val="dk1"/>
              </a:buClr>
              <a:buSzPts val="2100"/>
              <a:buFont typeface="Proxima Nova"/>
              <a:buChar char="■"/>
              <a:defRPr sz="1575">
                <a:solidFill>
                  <a:schemeClr val="dk1"/>
                </a:solidFill>
                <a:latin typeface="Proxima Nova"/>
                <a:ea typeface="Proxima Nova"/>
                <a:cs typeface="Proxima Nova"/>
                <a:sym typeface="Proxima Nova"/>
              </a:defRPr>
            </a:lvl6pPr>
            <a:lvl7pPr marL="2400300" lvl="6" indent="-271463" rtl="0">
              <a:lnSpc>
                <a:spcPct val="110000"/>
              </a:lnSpc>
              <a:spcBef>
                <a:spcPts val="975"/>
              </a:spcBef>
              <a:spcAft>
                <a:spcPts val="0"/>
              </a:spcAft>
              <a:buClr>
                <a:schemeClr val="dk1"/>
              </a:buClr>
              <a:buSzPts val="2100"/>
              <a:buFont typeface="Proxima Nova"/>
              <a:buChar char="●"/>
              <a:defRPr sz="1575">
                <a:solidFill>
                  <a:schemeClr val="dk1"/>
                </a:solidFill>
                <a:latin typeface="Proxima Nova"/>
                <a:ea typeface="Proxima Nova"/>
                <a:cs typeface="Proxima Nova"/>
                <a:sym typeface="Proxima Nova"/>
              </a:defRPr>
            </a:lvl7pPr>
            <a:lvl8pPr marL="2743200" lvl="7" indent="-271463" rtl="0">
              <a:lnSpc>
                <a:spcPct val="110000"/>
              </a:lnSpc>
              <a:spcBef>
                <a:spcPts val="975"/>
              </a:spcBef>
              <a:spcAft>
                <a:spcPts val="0"/>
              </a:spcAft>
              <a:buClr>
                <a:schemeClr val="dk1"/>
              </a:buClr>
              <a:buSzPts val="2100"/>
              <a:buFont typeface="Proxima Nova"/>
              <a:buChar char="○"/>
              <a:defRPr sz="1575">
                <a:solidFill>
                  <a:schemeClr val="dk1"/>
                </a:solidFill>
                <a:latin typeface="Proxima Nova"/>
                <a:ea typeface="Proxima Nova"/>
                <a:cs typeface="Proxima Nova"/>
                <a:sym typeface="Proxima Nova"/>
              </a:defRPr>
            </a:lvl8pPr>
            <a:lvl9pPr marL="3086100" lvl="8" indent="-271463" rtl="0">
              <a:lnSpc>
                <a:spcPct val="110000"/>
              </a:lnSpc>
              <a:spcBef>
                <a:spcPts val="975"/>
              </a:spcBef>
              <a:spcAft>
                <a:spcPts val="975"/>
              </a:spcAft>
              <a:buClr>
                <a:schemeClr val="dk1"/>
              </a:buClr>
              <a:buSzPts val="2100"/>
              <a:buFont typeface="Proxima Nova"/>
              <a:buChar char="■"/>
              <a:defRPr sz="1575">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41856589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623888" y="1282304"/>
            <a:ext cx="7886700" cy="2139525"/>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rgbClr val="F27C3A"/>
              </a:buClr>
              <a:buSzPts val="6000"/>
              <a:buFont typeface="Arial"/>
              <a:buNone/>
              <a:defRPr sz="4500" b="0" i="0" u="none" strike="noStrike" cap="none">
                <a:solidFill>
                  <a:srgbClr val="F27C3A"/>
                </a:solidFill>
                <a:latin typeface="Arial"/>
                <a:ea typeface="Arial"/>
                <a:cs typeface="Arial"/>
                <a:sym typeface="Arial"/>
              </a:defRPr>
            </a:lvl1pPr>
            <a:lvl2pPr lvl="1" rtl="0">
              <a:spcBef>
                <a:spcPts val="0"/>
              </a:spcBef>
              <a:spcAft>
                <a:spcPts val="0"/>
              </a:spcAft>
              <a:buSzPts val="1400"/>
              <a:buNone/>
              <a:defRPr sz="1350"/>
            </a:lvl2pPr>
            <a:lvl3pPr lvl="2" rtl="0">
              <a:spcBef>
                <a:spcPts val="0"/>
              </a:spcBef>
              <a:spcAft>
                <a:spcPts val="0"/>
              </a:spcAft>
              <a:buSzPts val="1400"/>
              <a:buNone/>
              <a:defRPr sz="1350"/>
            </a:lvl3pPr>
            <a:lvl4pPr lvl="3" rtl="0">
              <a:spcBef>
                <a:spcPts val="0"/>
              </a:spcBef>
              <a:spcAft>
                <a:spcPts val="0"/>
              </a:spcAft>
              <a:buSzPts val="1400"/>
              <a:buNone/>
              <a:defRPr sz="1350"/>
            </a:lvl4pPr>
            <a:lvl5pPr lvl="4" rtl="0">
              <a:spcBef>
                <a:spcPts val="0"/>
              </a:spcBef>
              <a:spcAft>
                <a:spcPts val="0"/>
              </a:spcAft>
              <a:buSzPts val="1400"/>
              <a:buNone/>
              <a:defRPr sz="1350"/>
            </a:lvl5pPr>
            <a:lvl6pPr lvl="5" rtl="0">
              <a:spcBef>
                <a:spcPts val="0"/>
              </a:spcBef>
              <a:spcAft>
                <a:spcPts val="0"/>
              </a:spcAft>
              <a:buSzPts val="1400"/>
              <a:buNone/>
              <a:defRPr sz="1350"/>
            </a:lvl6pPr>
            <a:lvl7pPr lvl="6" rtl="0">
              <a:spcBef>
                <a:spcPts val="0"/>
              </a:spcBef>
              <a:spcAft>
                <a:spcPts val="0"/>
              </a:spcAft>
              <a:buSzPts val="1400"/>
              <a:buNone/>
              <a:defRPr sz="1350"/>
            </a:lvl7pPr>
            <a:lvl8pPr lvl="7" rtl="0">
              <a:spcBef>
                <a:spcPts val="0"/>
              </a:spcBef>
              <a:spcAft>
                <a:spcPts val="0"/>
              </a:spcAft>
              <a:buSzPts val="1400"/>
              <a:buNone/>
              <a:defRPr sz="1350"/>
            </a:lvl8pPr>
            <a:lvl9pPr lvl="8" rtl="0">
              <a:spcBef>
                <a:spcPts val="0"/>
              </a:spcBef>
              <a:spcAft>
                <a:spcPts val="0"/>
              </a:spcAft>
              <a:buSzPts val="1400"/>
              <a:buNone/>
              <a:defRPr sz="1350"/>
            </a:lvl9pPr>
          </a:lstStyle>
          <a:p>
            <a:endParaRPr/>
          </a:p>
        </p:txBody>
      </p:sp>
      <p:sp>
        <p:nvSpPr>
          <p:cNvPr id="172" name="Shape 172"/>
          <p:cNvSpPr txBox="1">
            <a:spLocks noGrp="1"/>
          </p:cNvSpPr>
          <p:nvPr>
            <p:ph type="body" idx="1"/>
          </p:nvPr>
        </p:nvSpPr>
        <p:spPr>
          <a:xfrm>
            <a:off x="623888" y="3442097"/>
            <a:ext cx="7886700" cy="1125225"/>
          </a:xfrm>
          <a:prstGeom prst="rect">
            <a:avLst/>
          </a:prstGeom>
          <a:noFill/>
          <a:ln>
            <a:noFill/>
          </a:ln>
        </p:spPr>
        <p:txBody>
          <a:bodyPr spcFirstLastPara="1" wrap="square" lIns="91425" tIns="91425" rIns="91425" bIns="91425" anchor="t" anchorCtr="0"/>
          <a:lstStyle>
            <a:lvl1pPr marL="342900" marR="0" lvl="0" indent="-171450" algn="l" rtl="0">
              <a:lnSpc>
                <a:spcPct val="90000"/>
              </a:lnSpc>
              <a:spcBef>
                <a:spcPts val="750"/>
              </a:spcBef>
              <a:spcAft>
                <a:spcPts val="0"/>
              </a:spcAft>
              <a:buClr>
                <a:srgbClr val="00786E"/>
              </a:buClr>
              <a:buSzPts val="2400"/>
              <a:buFont typeface="Arial"/>
              <a:buNone/>
              <a:defRPr sz="1800" b="0" i="0" u="none" strike="noStrike" cap="none">
                <a:solidFill>
                  <a:srgbClr val="00786E"/>
                </a:solidFill>
                <a:latin typeface="Arial"/>
                <a:ea typeface="Arial"/>
                <a:cs typeface="Arial"/>
                <a:sym typeface="Arial"/>
              </a:defRPr>
            </a:lvl1pPr>
            <a:lvl2pPr marL="685800" marR="0" lvl="1" indent="-171450" algn="l" rtl="0">
              <a:lnSpc>
                <a:spcPct val="90000"/>
              </a:lnSpc>
              <a:spcBef>
                <a:spcPts val="375"/>
              </a:spcBef>
              <a:spcAft>
                <a:spcPts val="0"/>
              </a:spcAft>
              <a:buClr>
                <a:srgbClr val="888888"/>
              </a:buClr>
              <a:buSzPts val="2000"/>
              <a:buFont typeface="Arial"/>
              <a:buNone/>
              <a:defRPr sz="1500" b="0" i="0" u="none" strike="noStrike" cap="none">
                <a:solidFill>
                  <a:srgbClr val="888888"/>
                </a:solidFill>
                <a:latin typeface="Arial"/>
                <a:ea typeface="Arial"/>
                <a:cs typeface="Arial"/>
                <a:sym typeface="Arial"/>
              </a:defRPr>
            </a:lvl2pPr>
            <a:lvl3pPr marL="1028700" marR="0" lvl="2" indent="-171450" algn="l" rtl="0">
              <a:lnSpc>
                <a:spcPct val="90000"/>
              </a:lnSpc>
              <a:spcBef>
                <a:spcPts val="375"/>
              </a:spcBef>
              <a:spcAft>
                <a:spcPts val="0"/>
              </a:spcAft>
              <a:buClr>
                <a:srgbClr val="888888"/>
              </a:buClr>
              <a:buSzPts val="1800"/>
              <a:buFont typeface="Arial"/>
              <a:buNone/>
              <a:defRPr sz="1350" b="0" i="0" u="none" strike="noStrike" cap="none">
                <a:solidFill>
                  <a:srgbClr val="888888"/>
                </a:solidFill>
                <a:latin typeface="Arial"/>
                <a:ea typeface="Arial"/>
                <a:cs typeface="Arial"/>
                <a:sym typeface="Arial"/>
              </a:defRPr>
            </a:lvl3pPr>
            <a:lvl4pPr marL="1371600" marR="0" lvl="3" indent="-171450" algn="l" rtl="0">
              <a:lnSpc>
                <a:spcPct val="90000"/>
              </a:lnSpc>
              <a:spcBef>
                <a:spcPts val="375"/>
              </a:spcBef>
              <a:spcAft>
                <a:spcPts val="0"/>
              </a:spcAft>
              <a:buClr>
                <a:srgbClr val="888888"/>
              </a:buClr>
              <a:buSzPts val="1600"/>
              <a:buFont typeface="Arial"/>
              <a:buNone/>
              <a:defRPr sz="1200" b="0" i="0" u="none" strike="noStrike" cap="none">
                <a:solidFill>
                  <a:srgbClr val="888888"/>
                </a:solidFill>
                <a:latin typeface="Arial"/>
                <a:ea typeface="Arial"/>
                <a:cs typeface="Arial"/>
                <a:sym typeface="Arial"/>
              </a:defRPr>
            </a:lvl4pPr>
            <a:lvl5pPr marL="1714500" marR="0" lvl="4" indent="-171450" algn="l" rtl="0">
              <a:lnSpc>
                <a:spcPct val="90000"/>
              </a:lnSpc>
              <a:spcBef>
                <a:spcPts val="375"/>
              </a:spcBef>
              <a:spcAft>
                <a:spcPts val="0"/>
              </a:spcAft>
              <a:buClr>
                <a:srgbClr val="888888"/>
              </a:buClr>
              <a:buSzPts val="1600"/>
              <a:buFont typeface="Arial"/>
              <a:buNone/>
              <a:defRPr sz="1200" b="0" i="0" u="none" strike="noStrike" cap="none">
                <a:solidFill>
                  <a:srgbClr val="888888"/>
                </a:solidFill>
                <a:latin typeface="Arial"/>
                <a:ea typeface="Arial"/>
                <a:cs typeface="Arial"/>
                <a:sym typeface="Arial"/>
              </a:defRPr>
            </a:lvl5pPr>
            <a:lvl6pPr marL="2057400" marR="0" lvl="5" indent="-171450" algn="l" rtl="0">
              <a:lnSpc>
                <a:spcPct val="90000"/>
              </a:lnSpc>
              <a:spcBef>
                <a:spcPts val="375"/>
              </a:spcBef>
              <a:spcAft>
                <a:spcPts val="0"/>
              </a:spcAft>
              <a:buClr>
                <a:srgbClr val="888888"/>
              </a:buClr>
              <a:buSzPts val="1600"/>
              <a:buFont typeface="Arial"/>
              <a:buNone/>
              <a:defRPr sz="1200" b="0" i="0" u="none" strike="noStrike" cap="none">
                <a:solidFill>
                  <a:srgbClr val="888888"/>
                </a:solidFill>
                <a:latin typeface="Calibri"/>
                <a:ea typeface="Calibri"/>
                <a:cs typeface="Calibri"/>
                <a:sym typeface="Calibri"/>
              </a:defRPr>
            </a:lvl6pPr>
            <a:lvl7pPr marL="2400300" marR="0" lvl="6" indent="-171450" algn="l" rtl="0">
              <a:lnSpc>
                <a:spcPct val="90000"/>
              </a:lnSpc>
              <a:spcBef>
                <a:spcPts val="375"/>
              </a:spcBef>
              <a:spcAft>
                <a:spcPts val="0"/>
              </a:spcAft>
              <a:buClr>
                <a:srgbClr val="888888"/>
              </a:buClr>
              <a:buSzPts val="1600"/>
              <a:buFont typeface="Arial"/>
              <a:buNone/>
              <a:defRPr sz="1200" b="0" i="0" u="none" strike="noStrike" cap="none">
                <a:solidFill>
                  <a:srgbClr val="888888"/>
                </a:solidFill>
                <a:latin typeface="Calibri"/>
                <a:ea typeface="Calibri"/>
                <a:cs typeface="Calibri"/>
                <a:sym typeface="Calibri"/>
              </a:defRPr>
            </a:lvl7pPr>
            <a:lvl8pPr marL="2743200" marR="0" lvl="7" indent="-171450" algn="l" rtl="0">
              <a:lnSpc>
                <a:spcPct val="90000"/>
              </a:lnSpc>
              <a:spcBef>
                <a:spcPts val="375"/>
              </a:spcBef>
              <a:spcAft>
                <a:spcPts val="0"/>
              </a:spcAft>
              <a:buClr>
                <a:srgbClr val="888888"/>
              </a:buClr>
              <a:buSzPts val="1600"/>
              <a:buFont typeface="Arial"/>
              <a:buNone/>
              <a:defRPr sz="1200" b="0" i="0" u="none" strike="noStrike" cap="none">
                <a:solidFill>
                  <a:srgbClr val="888888"/>
                </a:solidFill>
                <a:latin typeface="Calibri"/>
                <a:ea typeface="Calibri"/>
                <a:cs typeface="Calibri"/>
                <a:sym typeface="Calibri"/>
              </a:defRPr>
            </a:lvl8pPr>
            <a:lvl9pPr marL="3086100" marR="0" lvl="8" indent="-171450" algn="l" rtl="0">
              <a:lnSpc>
                <a:spcPct val="90000"/>
              </a:lnSpc>
              <a:spcBef>
                <a:spcPts val="375"/>
              </a:spcBef>
              <a:spcAft>
                <a:spcPts val="0"/>
              </a:spcAft>
              <a:buClr>
                <a:srgbClr val="888888"/>
              </a:buClr>
              <a:buSzPts val="1600"/>
              <a:buFont typeface="Arial"/>
              <a:buNone/>
              <a:defRPr sz="1200" b="0" i="0" u="none" strike="noStrike" cap="none">
                <a:solidFill>
                  <a:srgbClr val="888888"/>
                </a:solidFill>
                <a:latin typeface="Calibri"/>
                <a:ea typeface="Calibri"/>
                <a:cs typeface="Calibri"/>
                <a:sym typeface="Calibri"/>
              </a:defRPr>
            </a:lvl9pPr>
          </a:lstStyle>
          <a:p>
            <a:endParaRPr/>
          </a:p>
        </p:txBody>
      </p:sp>
      <p:sp>
        <p:nvSpPr>
          <p:cNvPr id="173" name="Shape 173"/>
          <p:cNvSpPr txBox="1">
            <a:spLocks noGrp="1"/>
          </p:cNvSpPr>
          <p:nvPr>
            <p:ph type="dt" idx="10"/>
          </p:nvPr>
        </p:nvSpPr>
        <p:spPr>
          <a:xfrm>
            <a:off x="628650" y="4767263"/>
            <a:ext cx="2057400" cy="2738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74" name="Shape 174"/>
          <p:cNvSpPr txBox="1">
            <a:spLocks noGrp="1"/>
          </p:cNvSpPr>
          <p:nvPr>
            <p:ph type="ftr" idx="11"/>
          </p:nvPr>
        </p:nvSpPr>
        <p:spPr>
          <a:xfrm>
            <a:off x="3028950" y="4767263"/>
            <a:ext cx="3086100" cy="2738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9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75" name="Shape 175"/>
          <p:cNvSpPr txBox="1">
            <a:spLocks noGrp="1"/>
          </p:cNvSpPr>
          <p:nvPr>
            <p:ph type="sldNum" idx="12"/>
          </p:nvPr>
        </p:nvSpPr>
        <p:spPr>
          <a:xfrm>
            <a:off x="7086599" y="4775001"/>
            <a:ext cx="2057400" cy="2738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lt1"/>
                </a:solidFill>
                <a:latin typeface="Calibri"/>
                <a:ea typeface="Calibri"/>
                <a:cs typeface="Calibri"/>
                <a:sym typeface="Calibri"/>
              </a:defRPr>
            </a:lvl1pPr>
            <a:lvl2pPr marL="0" marR="0" lvl="1" indent="0" algn="r" rtl="0">
              <a:spcBef>
                <a:spcPts val="0"/>
              </a:spcBef>
              <a:buNone/>
              <a:defRPr sz="900" b="0" i="0" u="none" strike="noStrike" cap="none">
                <a:solidFill>
                  <a:schemeClr val="lt1"/>
                </a:solidFill>
                <a:latin typeface="Calibri"/>
                <a:ea typeface="Calibri"/>
                <a:cs typeface="Calibri"/>
                <a:sym typeface="Calibri"/>
              </a:defRPr>
            </a:lvl2pPr>
            <a:lvl3pPr marL="0" marR="0" lvl="2" indent="0" algn="r" rtl="0">
              <a:spcBef>
                <a:spcPts val="0"/>
              </a:spcBef>
              <a:buNone/>
              <a:defRPr sz="900" b="0" i="0" u="none" strike="noStrike" cap="none">
                <a:solidFill>
                  <a:schemeClr val="lt1"/>
                </a:solidFill>
                <a:latin typeface="Calibri"/>
                <a:ea typeface="Calibri"/>
                <a:cs typeface="Calibri"/>
                <a:sym typeface="Calibri"/>
              </a:defRPr>
            </a:lvl3pPr>
            <a:lvl4pPr marL="0" marR="0" lvl="3" indent="0" algn="r" rtl="0">
              <a:spcBef>
                <a:spcPts val="0"/>
              </a:spcBef>
              <a:buNone/>
              <a:defRPr sz="900" b="0" i="0" u="none" strike="noStrike" cap="none">
                <a:solidFill>
                  <a:schemeClr val="lt1"/>
                </a:solidFill>
                <a:latin typeface="Calibri"/>
                <a:ea typeface="Calibri"/>
                <a:cs typeface="Calibri"/>
                <a:sym typeface="Calibri"/>
              </a:defRPr>
            </a:lvl4pPr>
            <a:lvl5pPr marL="0" marR="0" lvl="4" indent="0" algn="r" rtl="0">
              <a:spcBef>
                <a:spcPts val="0"/>
              </a:spcBef>
              <a:buNone/>
              <a:defRPr sz="900" b="0" i="0" u="none" strike="noStrike" cap="none">
                <a:solidFill>
                  <a:schemeClr val="lt1"/>
                </a:solidFill>
                <a:latin typeface="Calibri"/>
                <a:ea typeface="Calibri"/>
                <a:cs typeface="Calibri"/>
                <a:sym typeface="Calibri"/>
              </a:defRPr>
            </a:lvl5pPr>
            <a:lvl6pPr marL="0" marR="0" lvl="5" indent="0" algn="r" rtl="0">
              <a:spcBef>
                <a:spcPts val="0"/>
              </a:spcBef>
              <a:buNone/>
              <a:defRPr sz="900" b="0" i="0" u="none" strike="noStrike" cap="none">
                <a:solidFill>
                  <a:schemeClr val="lt1"/>
                </a:solidFill>
                <a:latin typeface="Calibri"/>
                <a:ea typeface="Calibri"/>
                <a:cs typeface="Calibri"/>
                <a:sym typeface="Calibri"/>
              </a:defRPr>
            </a:lvl6pPr>
            <a:lvl7pPr marL="0" marR="0" lvl="6" indent="0" algn="r" rtl="0">
              <a:spcBef>
                <a:spcPts val="0"/>
              </a:spcBef>
              <a:buNone/>
              <a:defRPr sz="900" b="0" i="0" u="none" strike="noStrike" cap="none">
                <a:solidFill>
                  <a:schemeClr val="lt1"/>
                </a:solidFill>
                <a:latin typeface="Calibri"/>
                <a:ea typeface="Calibri"/>
                <a:cs typeface="Calibri"/>
                <a:sym typeface="Calibri"/>
              </a:defRPr>
            </a:lvl7pPr>
            <a:lvl8pPr marL="0" marR="0" lvl="7" indent="0" algn="r" rtl="0">
              <a:spcBef>
                <a:spcPts val="0"/>
              </a:spcBef>
              <a:buNone/>
              <a:defRPr sz="900" b="0" i="0" u="none" strike="noStrike" cap="none">
                <a:solidFill>
                  <a:schemeClr val="lt1"/>
                </a:solidFill>
                <a:latin typeface="Calibri"/>
                <a:ea typeface="Calibri"/>
                <a:cs typeface="Calibri"/>
                <a:sym typeface="Calibri"/>
              </a:defRPr>
            </a:lvl8pPr>
            <a:lvl9pPr marL="0" marR="0" lvl="8" indent="0" algn="r" rtl="0">
              <a:spcBef>
                <a:spcPts val="0"/>
              </a:spcBef>
              <a:buNone/>
              <a:defRPr sz="900"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9974487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628650" y="273844"/>
            <a:ext cx="7886700" cy="994275"/>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786E"/>
              </a:buClr>
              <a:buSzPts val="3200"/>
              <a:buFont typeface="Arial"/>
              <a:buNone/>
              <a:defRPr sz="2400" b="0" i="0" u="none" strike="noStrike" cap="none">
                <a:solidFill>
                  <a:srgbClr val="00786E"/>
                </a:solidFill>
                <a:latin typeface="Arial"/>
                <a:ea typeface="Arial"/>
                <a:cs typeface="Arial"/>
                <a:sym typeface="Arial"/>
              </a:defRPr>
            </a:lvl1pPr>
            <a:lvl2pPr lvl="1" rtl="0">
              <a:spcBef>
                <a:spcPts val="0"/>
              </a:spcBef>
              <a:spcAft>
                <a:spcPts val="0"/>
              </a:spcAft>
              <a:buSzPts val="1400"/>
              <a:buNone/>
              <a:defRPr sz="1350"/>
            </a:lvl2pPr>
            <a:lvl3pPr lvl="2" rtl="0">
              <a:spcBef>
                <a:spcPts val="0"/>
              </a:spcBef>
              <a:spcAft>
                <a:spcPts val="0"/>
              </a:spcAft>
              <a:buSzPts val="1400"/>
              <a:buNone/>
              <a:defRPr sz="1350"/>
            </a:lvl3pPr>
            <a:lvl4pPr lvl="3" rtl="0">
              <a:spcBef>
                <a:spcPts val="0"/>
              </a:spcBef>
              <a:spcAft>
                <a:spcPts val="0"/>
              </a:spcAft>
              <a:buSzPts val="1400"/>
              <a:buNone/>
              <a:defRPr sz="1350"/>
            </a:lvl4pPr>
            <a:lvl5pPr lvl="4" rtl="0">
              <a:spcBef>
                <a:spcPts val="0"/>
              </a:spcBef>
              <a:spcAft>
                <a:spcPts val="0"/>
              </a:spcAft>
              <a:buSzPts val="1400"/>
              <a:buNone/>
              <a:defRPr sz="1350"/>
            </a:lvl5pPr>
            <a:lvl6pPr lvl="5" rtl="0">
              <a:spcBef>
                <a:spcPts val="0"/>
              </a:spcBef>
              <a:spcAft>
                <a:spcPts val="0"/>
              </a:spcAft>
              <a:buSzPts val="1400"/>
              <a:buNone/>
              <a:defRPr sz="1350"/>
            </a:lvl6pPr>
            <a:lvl7pPr lvl="6" rtl="0">
              <a:spcBef>
                <a:spcPts val="0"/>
              </a:spcBef>
              <a:spcAft>
                <a:spcPts val="0"/>
              </a:spcAft>
              <a:buSzPts val="1400"/>
              <a:buNone/>
              <a:defRPr sz="1350"/>
            </a:lvl7pPr>
            <a:lvl8pPr lvl="7" rtl="0">
              <a:spcBef>
                <a:spcPts val="0"/>
              </a:spcBef>
              <a:spcAft>
                <a:spcPts val="0"/>
              </a:spcAft>
              <a:buSzPts val="1400"/>
              <a:buNone/>
              <a:defRPr sz="1350"/>
            </a:lvl8pPr>
            <a:lvl9pPr lvl="8" rtl="0">
              <a:spcBef>
                <a:spcPts val="0"/>
              </a:spcBef>
              <a:spcAft>
                <a:spcPts val="0"/>
              </a:spcAft>
              <a:buSzPts val="1400"/>
              <a:buNone/>
              <a:defRPr sz="1350"/>
            </a:lvl9pPr>
          </a:lstStyle>
          <a:p>
            <a:endParaRPr/>
          </a:p>
        </p:txBody>
      </p:sp>
      <p:sp>
        <p:nvSpPr>
          <p:cNvPr id="178" name="Shape 178"/>
          <p:cNvSpPr txBox="1">
            <a:spLocks noGrp="1"/>
          </p:cNvSpPr>
          <p:nvPr>
            <p:ph type="body" idx="1"/>
          </p:nvPr>
        </p:nvSpPr>
        <p:spPr>
          <a:xfrm>
            <a:off x="628650" y="1369219"/>
            <a:ext cx="7886700" cy="3263400"/>
          </a:xfrm>
          <a:prstGeom prst="rect">
            <a:avLst/>
          </a:prstGeom>
          <a:noFill/>
          <a:ln>
            <a:noFill/>
          </a:ln>
        </p:spPr>
        <p:txBody>
          <a:bodyPr spcFirstLastPara="1" wrap="square" lIns="91425" tIns="91425" rIns="91425" bIns="91425" anchor="t" anchorCtr="0"/>
          <a:lstStyle>
            <a:lvl1pPr marL="342900" marR="0" lvl="0" indent="-285750" algn="l" rtl="0">
              <a:lnSpc>
                <a:spcPct val="90000"/>
              </a:lnSpc>
              <a:spcBef>
                <a:spcPts val="750"/>
              </a:spcBef>
              <a:spcAft>
                <a:spcPts val="0"/>
              </a:spcAft>
              <a:buClr>
                <a:schemeClr val="lt1"/>
              </a:buClr>
              <a:buSzPts val="2400"/>
              <a:buFont typeface="Arial"/>
              <a:buChar char="•"/>
              <a:defRPr sz="1800" b="0" i="0" u="none" strike="noStrike" cap="none">
                <a:solidFill>
                  <a:schemeClr val="lt1"/>
                </a:solidFill>
                <a:latin typeface="Arial"/>
                <a:ea typeface="Arial"/>
                <a:cs typeface="Arial"/>
                <a:sym typeface="Arial"/>
              </a:defRPr>
            </a:lvl1pPr>
            <a:lvl2pPr marL="685800" marR="0" lvl="1" indent="-266700" algn="l" rtl="0">
              <a:lnSpc>
                <a:spcPct val="90000"/>
              </a:lnSpc>
              <a:spcBef>
                <a:spcPts val="375"/>
              </a:spcBef>
              <a:spcAft>
                <a:spcPts val="0"/>
              </a:spcAft>
              <a:buClr>
                <a:schemeClr val="lt1"/>
              </a:buClr>
              <a:buSzPts val="2000"/>
              <a:buFont typeface="Arial"/>
              <a:buChar char="•"/>
              <a:defRPr sz="1500" b="0" i="0" u="none" strike="noStrike" cap="none">
                <a:solidFill>
                  <a:schemeClr val="lt1"/>
                </a:solidFill>
                <a:latin typeface="Arial"/>
                <a:ea typeface="Arial"/>
                <a:cs typeface="Arial"/>
                <a:sym typeface="Arial"/>
              </a:defRPr>
            </a:lvl2pPr>
            <a:lvl3pPr marL="1028700" marR="0" lvl="2"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Arial"/>
                <a:ea typeface="Arial"/>
                <a:cs typeface="Arial"/>
                <a:sym typeface="Arial"/>
              </a:defRPr>
            </a:lvl3pPr>
            <a:lvl4pPr marL="1371600" marR="0" lvl="3" indent="-247650" algn="l" rtl="0">
              <a:lnSpc>
                <a:spcPct val="90000"/>
              </a:lnSpc>
              <a:spcBef>
                <a:spcPts val="375"/>
              </a:spcBef>
              <a:spcAft>
                <a:spcPts val="0"/>
              </a:spcAft>
              <a:buClr>
                <a:schemeClr val="lt1"/>
              </a:buClr>
              <a:buSzPts val="1600"/>
              <a:buFont typeface="Arial"/>
              <a:buChar char="•"/>
              <a:defRPr sz="1200" b="0" i="0" u="none" strike="noStrike" cap="none">
                <a:solidFill>
                  <a:schemeClr val="lt1"/>
                </a:solidFill>
                <a:latin typeface="Arial"/>
                <a:ea typeface="Arial"/>
                <a:cs typeface="Arial"/>
                <a:sym typeface="Arial"/>
              </a:defRPr>
            </a:lvl4pPr>
            <a:lvl5pPr marL="1714500" marR="0" lvl="4" indent="-247650" algn="l" rtl="0">
              <a:lnSpc>
                <a:spcPct val="90000"/>
              </a:lnSpc>
              <a:spcBef>
                <a:spcPts val="375"/>
              </a:spcBef>
              <a:spcAft>
                <a:spcPts val="0"/>
              </a:spcAft>
              <a:buClr>
                <a:schemeClr val="lt1"/>
              </a:buClr>
              <a:buSzPts val="1600"/>
              <a:buFont typeface="Arial"/>
              <a:buChar char="•"/>
              <a:defRPr sz="1200" b="0" i="0" u="none" strike="noStrike" cap="none">
                <a:solidFill>
                  <a:schemeClr val="lt1"/>
                </a:solidFill>
                <a:latin typeface="Arial"/>
                <a:ea typeface="Arial"/>
                <a:cs typeface="Arial"/>
                <a:sym typeface="Arial"/>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9" name="Shape 179"/>
          <p:cNvSpPr txBox="1">
            <a:spLocks noGrp="1"/>
          </p:cNvSpPr>
          <p:nvPr>
            <p:ph type="dt" idx="10"/>
          </p:nvPr>
        </p:nvSpPr>
        <p:spPr>
          <a:xfrm>
            <a:off x="628650" y="4767263"/>
            <a:ext cx="2057400" cy="2738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80" name="Shape 180"/>
          <p:cNvSpPr txBox="1">
            <a:spLocks noGrp="1"/>
          </p:cNvSpPr>
          <p:nvPr>
            <p:ph type="ftr" idx="11"/>
          </p:nvPr>
        </p:nvSpPr>
        <p:spPr>
          <a:xfrm>
            <a:off x="3028950" y="4767263"/>
            <a:ext cx="3086100" cy="2738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9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81" name="Shape 181"/>
          <p:cNvSpPr txBox="1">
            <a:spLocks noGrp="1"/>
          </p:cNvSpPr>
          <p:nvPr>
            <p:ph type="sldNum" idx="12"/>
          </p:nvPr>
        </p:nvSpPr>
        <p:spPr>
          <a:xfrm>
            <a:off x="7086599" y="4775001"/>
            <a:ext cx="2057400" cy="2738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lt1"/>
                </a:solidFill>
                <a:latin typeface="Calibri"/>
                <a:ea typeface="Calibri"/>
                <a:cs typeface="Calibri"/>
                <a:sym typeface="Calibri"/>
              </a:defRPr>
            </a:lvl1pPr>
            <a:lvl2pPr marL="0" marR="0" lvl="1" indent="0" algn="r" rtl="0">
              <a:spcBef>
                <a:spcPts val="0"/>
              </a:spcBef>
              <a:buNone/>
              <a:defRPr sz="900" b="0" i="0" u="none" strike="noStrike" cap="none">
                <a:solidFill>
                  <a:schemeClr val="lt1"/>
                </a:solidFill>
                <a:latin typeface="Calibri"/>
                <a:ea typeface="Calibri"/>
                <a:cs typeface="Calibri"/>
                <a:sym typeface="Calibri"/>
              </a:defRPr>
            </a:lvl2pPr>
            <a:lvl3pPr marL="0" marR="0" lvl="2" indent="0" algn="r" rtl="0">
              <a:spcBef>
                <a:spcPts val="0"/>
              </a:spcBef>
              <a:buNone/>
              <a:defRPr sz="900" b="0" i="0" u="none" strike="noStrike" cap="none">
                <a:solidFill>
                  <a:schemeClr val="lt1"/>
                </a:solidFill>
                <a:latin typeface="Calibri"/>
                <a:ea typeface="Calibri"/>
                <a:cs typeface="Calibri"/>
                <a:sym typeface="Calibri"/>
              </a:defRPr>
            </a:lvl3pPr>
            <a:lvl4pPr marL="0" marR="0" lvl="3" indent="0" algn="r" rtl="0">
              <a:spcBef>
                <a:spcPts val="0"/>
              </a:spcBef>
              <a:buNone/>
              <a:defRPr sz="900" b="0" i="0" u="none" strike="noStrike" cap="none">
                <a:solidFill>
                  <a:schemeClr val="lt1"/>
                </a:solidFill>
                <a:latin typeface="Calibri"/>
                <a:ea typeface="Calibri"/>
                <a:cs typeface="Calibri"/>
                <a:sym typeface="Calibri"/>
              </a:defRPr>
            </a:lvl4pPr>
            <a:lvl5pPr marL="0" marR="0" lvl="4" indent="0" algn="r" rtl="0">
              <a:spcBef>
                <a:spcPts val="0"/>
              </a:spcBef>
              <a:buNone/>
              <a:defRPr sz="900" b="0" i="0" u="none" strike="noStrike" cap="none">
                <a:solidFill>
                  <a:schemeClr val="lt1"/>
                </a:solidFill>
                <a:latin typeface="Calibri"/>
                <a:ea typeface="Calibri"/>
                <a:cs typeface="Calibri"/>
                <a:sym typeface="Calibri"/>
              </a:defRPr>
            </a:lvl5pPr>
            <a:lvl6pPr marL="0" marR="0" lvl="5" indent="0" algn="r" rtl="0">
              <a:spcBef>
                <a:spcPts val="0"/>
              </a:spcBef>
              <a:buNone/>
              <a:defRPr sz="900" b="0" i="0" u="none" strike="noStrike" cap="none">
                <a:solidFill>
                  <a:schemeClr val="lt1"/>
                </a:solidFill>
                <a:latin typeface="Calibri"/>
                <a:ea typeface="Calibri"/>
                <a:cs typeface="Calibri"/>
                <a:sym typeface="Calibri"/>
              </a:defRPr>
            </a:lvl6pPr>
            <a:lvl7pPr marL="0" marR="0" lvl="6" indent="0" algn="r" rtl="0">
              <a:spcBef>
                <a:spcPts val="0"/>
              </a:spcBef>
              <a:buNone/>
              <a:defRPr sz="900" b="0" i="0" u="none" strike="noStrike" cap="none">
                <a:solidFill>
                  <a:schemeClr val="lt1"/>
                </a:solidFill>
                <a:latin typeface="Calibri"/>
                <a:ea typeface="Calibri"/>
                <a:cs typeface="Calibri"/>
                <a:sym typeface="Calibri"/>
              </a:defRPr>
            </a:lvl7pPr>
            <a:lvl8pPr marL="0" marR="0" lvl="7" indent="0" algn="r" rtl="0">
              <a:spcBef>
                <a:spcPts val="0"/>
              </a:spcBef>
              <a:buNone/>
              <a:defRPr sz="900" b="0" i="0" u="none" strike="noStrike" cap="none">
                <a:solidFill>
                  <a:schemeClr val="lt1"/>
                </a:solidFill>
                <a:latin typeface="Calibri"/>
                <a:ea typeface="Calibri"/>
                <a:cs typeface="Calibri"/>
                <a:sym typeface="Calibri"/>
              </a:defRPr>
            </a:lvl8pPr>
            <a:lvl9pPr marL="0" marR="0" lvl="8" indent="0" algn="r" rtl="0">
              <a:spcBef>
                <a:spcPts val="0"/>
              </a:spcBef>
              <a:buNone/>
              <a:defRPr sz="900"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27843316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628650" y="273844"/>
            <a:ext cx="7886700" cy="994275"/>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786E"/>
              </a:buClr>
              <a:buSzPts val="3200"/>
              <a:buFont typeface="Arial"/>
              <a:buNone/>
              <a:defRPr sz="2400" b="0" i="0" u="none" strike="noStrike" cap="none">
                <a:solidFill>
                  <a:srgbClr val="00786E"/>
                </a:solidFill>
                <a:latin typeface="Arial"/>
                <a:ea typeface="Arial"/>
                <a:cs typeface="Arial"/>
                <a:sym typeface="Arial"/>
              </a:defRPr>
            </a:lvl1pPr>
            <a:lvl2pPr lvl="1" rtl="0">
              <a:spcBef>
                <a:spcPts val="0"/>
              </a:spcBef>
              <a:spcAft>
                <a:spcPts val="0"/>
              </a:spcAft>
              <a:buSzPts val="1400"/>
              <a:buNone/>
              <a:defRPr sz="1350"/>
            </a:lvl2pPr>
            <a:lvl3pPr lvl="2" rtl="0">
              <a:spcBef>
                <a:spcPts val="0"/>
              </a:spcBef>
              <a:spcAft>
                <a:spcPts val="0"/>
              </a:spcAft>
              <a:buSzPts val="1400"/>
              <a:buNone/>
              <a:defRPr sz="1350"/>
            </a:lvl3pPr>
            <a:lvl4pPr lvl="3" rtl="0">
              <a:spcBef>
                <a:spcPts val="0"/>
              </a:spcBef>
              <a:spcAft>
                <a:spcPts val="0"/>
              </a:spcAft>
              <a:buSzPts val="1400"/>
              <a:buNone/>
              <a:defRPr sz="1350"/>
            </a:lvl4pPr>
            <a:lvl5pPr lvl="4" rtl="0">
              <a:spcBef>
                <a:spcPts val="0"/>
              </a:spcBef>
              <a:spcAft>
                <a:spcPts val="0"/>
              </a:spcAft>
              <a:buSzPts val="1400"/>
              <a:buNone/>
              <a:defRPr sz="1350"/>
            </a:lvl5pPr>
            <a:lvl6pPr lvl="5" rtl="0">
              <a:spcBef>
                <a:spcPts val="0"/>
              </a:spcBef>
              <a:spcAft>
                <a:spcPts val="0"/>
              </a:spcAft>
              <a:buSzPts val="1400"/>
              <a:buNone/>
              <a:defRPr sz="1350"/>
            </a:lvl6pPr>
            <a:lvl7pPr lvl="6" rtl="0">
              <a:spcBef>
                <a:spcPts val="0"/>
              </a:spcBef>
              <a:spcAft>
                <a:spcPts val="0"/>
              </a:spcAft>
              <a:buSzPts val="1400"/>
              <a:buNone/>
              <a:defRPr sz="1350"/>
            </a:lvl7pPr>
            <a:lvl8pPr lvl="7" rtl="0">
              <a:spcBef>
                <a:spcPts val="0"/>
              </a:spcBef>
              <a:spcAft>
                <a:spcPts val="0"/>
              </a:spcAft>
              <a:buSzPts val="1400"/>
              <a:buNone/>
              <a:defRPr sz="1350"/>
            </a:lvl8pPr>
            <a:lvl9pPr lvl="8" rtl="0">
              <a:spcBef>
                <a:spcPts val="0"/>
              </a:spcBef>
              <a:spcAft>
                <a:spcPts val="0"/>
              </a:spcAft>
              <a:buSzPts val="1400"/>
              <a:buNone/>
              <a:defRPr sz="1350"/>
            </a:lvl9pPr>
          </a:lstStyle>
          <a:p>
            <a:endParaRPr/>
          </a:p>
        </p:txBody>
      </p:sp>
      <p:sp>
        <p:nvSpPr>
          <p:cNvPr id="184" name="Shape 184"/>
          <p:cNvSpPr txBox="1">
            <a:spLocks noGrp="1"/>
          </p:cNvSpPr>
          <p:nvPr>
            <p:ph type="dt" idx="10"/>
          </p:nvPr>
        </p:nvSpPr>
        <p:spPr>
          <a:xfrm>
            <a:off x="628650" y="4767263"/>
            <a:ext cx="2057400" cy="2738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85" name="Shape 185"/>
          <p:cNvSpPr txBox="1">
            <a:spLocks noGrp="1"/>
          </p:cNvSpPr>
          <p:nvPr>
            <p:ph type="ftr" idx="11"/>
          </p:nvPr>
        </p:nvSpPr>
        <p:spPr>
          <a:xfrm>
            <a:off x="3028950" y="4767263"/>
            <a:ext cx="3086100" cy="2738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9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86" name="Shape 186"/>
          <p:cNvSpPr txBox="1">
            <a:spLocks noGrp="1"/>
          </p:cNvSpPr>
          <p:nvPr>
            <p:ph type="sldNum" idx="12"/>
          </p:nvPr>
        </p:nvSpPr>
        <p:spPr>
          <a:xfrm>
            <a:off x="7086599" y="4775001"/>
            <a:ext cx="2057400" cy="2738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lt1"/>
                </a:solidFill>
                <a:latin typeface="Calibri"/>
                <a:ea typeface="Calibri"/>
                <a:cs typeface="Calibri"/>
                <a:sym typeface="Calibri"/>
              </a:defRPr>
            </a:lvl1pPr>
            <a:lvl2pPr marL="0" marR="0" lvl="1" indent="0" algn="r" rtl="0">
              <a:spcBef>
                <a:spcPts val="0"/>
              </a:spcBef>
              <a:buNone/>
              <a:defRPr sz="900" b="0" i="0" u="none" strike="noStrike" cap="none">
                <a:solidFill>
                  <a:schemeClr val="lt1"/>
                </a:solidFill>
                <a:latin typeface="Calibri"/>
                <a:ea typeface="Calibri"/>
                <a:cs typeface="Calibri"/>
                <a:sym typeface="Calibri"/>
              </a:defRPr>
            </a:lvl2pPr>
            <a:lvl3pPr marL="0" marR="0" lvl="2" indent="0" algn="r" rtl="0">
              <a:spcBef>
                <a:spcPts val="0"/>
              </a:spcBef>
              <a:buNone/>
              <a:defRPr sz="900" b="0" i="0" u="none" strike="noStrike" cap="none">
                <a:solidFill>
                  <a:schemeClr val="lt1"/>
                </a:solidFill>
                <a:latin typeface="Calibri"/>
                <a:ea typeface="Calibri"/>
                <a:cs typeface="Calibri"/>
                <a:sym typeface="Calibri"/>
              </a:defRPr>
            </a:lvl3pPr>
            <a:lvl4pPr marL="0" marR="0" lvl="3" indent="0" algn="r" rtl="0">
              <a:spcBef>
                <a:spcPts val="0"/>
              </a:spcBef>
              <a:buNone/>
              <a:defRPr sz="900" b="0" i="0" u="none" strike="noStrike" cap="none">
                <a:solidFill>
                  <a:schemeClr val="lt1"/>
                </a:solidFill>
                <a:latin typeface="Calibri"/>
                <a:ea typeface="Calibri"/>
                <a:cs typeface="Calibri"/>
                <a:sym typeface="Calibri"/>
              </a:defRPr>
            </a:lvl4pPr>
            <a:lvl5pPr marL="0" marR="0" lvl="4" indent="0" algn="r" rtl="0">
              <a:spcBef>
                <a:spcPts val="0"/>
              </a:spcBef>
              <a:buNone/>
              <a:defRPr sz="900" b="0" i="0" u="none" strike="noStrike" cap="none">
                <a:solidFill>
                  <a:schemeClr val="lt1"/>
                </a:solidFill>
                <a:latin typeface="Calibri"/>
                <a:ea typeface="Calibri"/>
                <a:cs typeface="Calibri"/>
                <a:sym typeface="Calibri"/>
              </a:defRPr>
            </a:lvl5pPr>
            <a:lvl6pPr marL="0" marR="0" lvl="5" indent="0" algn="r" rtl="0">
              <a:spcBef>
                <a:spcPts val="0"/>
              </a:spcBef>
              <a:buNone/>
              <a:defRPr sz="900" b="0" i="0" u="none" strike="noStrike" cap="none">
                <a:solidFill>
                  <a:schemeClr val="lt1"/>
                </a:solidFill>
                <a:latin typeface="Calibri"/>
                <a:ea typeface="Calibri"/>
                <a:cs typeface="Calibri"/>
                <a:sym typeface="Calibri"/>
              </a:defRPr>
            </a:lvl6pPr>
            <a:lvl7pPr marL="0" marR="0" lvl="6" indent="0" algn="r" rtl="0">
              <a:spcBef>
                <a:spcPts val="0"/>
              </a:spcBef>
              <a:buNone/>
              <a:defRPr sz="900" b="0" i="0" u="none" strike="noStrike" cap="none">
                <a:solidFill>
                  <a:schemeClr val="lt1"/>
                </a:solidFill>
                <a:latin typeface="Calibri"/>
                <a:ea typeface="Calibri"/>
                <a:cs typeface="Calibri"/>
                <a:sym typeface="Calibri"/>
              </a:defRPr>
            </a:lvl7pPr>
            <a:lvl8pPr marL="0" marR="0" lvl="7" indent="0" algn="r" rtl="0">
              <a:spcBef>
                <a:spcPts val="0"/>
              </a:spcBef>
              <a:buNone/>
              <a:defRPr sz="900" b="0" i="0" u="none" strike="noStrike" cap="none">
                <a:solidFill>
                  <a:schemeClr val="lt1"/>
                </a:solidFill>
                <a:latin typeface="Calibri"/>
                <a:ea typeface="Calibri"/>
                <a:cs typeface="Calibri"/>
                <a:sym typeface="Calibri"/>
              </a:defRPr>
            </a:lvl8pPr>
            <a:lvl9pPr marL="0" marR="0" lvl="8" indent="0" algn="r" rtl="0">
              <a:spcBef>
                <a:spcPts val="0"/>
              </a:spcBef>
              <a:buNone/>
              <a:defRPr sz="900"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5980085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 – Title 2">
  <p:cSld name="0 – Title 2">
    <p:bg>
      <p:bgPr>
        <a:solidFill>
          <a:schemeClr val="lt2"/>
        </a:solidFill>
        <a:effectLst/>
      </p:bgPr>
    </p:bg>
    <p:spTree>
      <p:nvGrpSpPr>
        <p:cNvPr id="1" name="Shape 13"/>
        <p:cNvGrpSpPr/>
        <p:nvPr/>
      </p:nvGrpSpPr>
      <p:grpSpPr>
        <a:xfrm>
          <a:off x="0" y="0"/>
          <a:ext cx="0" cy="0"/>
          <a:chOff x="0" y="0"/>
          <a:chExt cx="0" cy="0"/>
        </a:xfrm>
      </p:grpSpPr>
      <p:pic>
        <p:nvPicPr>
          <p:cNvPr id="14" name="Google Shape;14;p3" descr="IMG_0276.jpg"/>
          <p:cNvPicPr preferRelativeResize="0"/>
          <p:nvPr/>
        </p:nvPicPr>
        <p:blipFill rotWithShape="1">
          <a:blip r:embed="rId2">
            <a:alphaModFix/>
          </a:blip>
          <a:srcRect l="-1871" t="8284" r="9671" b="8284"/>
          <a:stretch/>
        </p:blipFill>
        <p:spPr>
          <a:xfrm>
            <a:off x="614426" y="0"/>
            <a:ext cx="8529600" cy="5143500"/>
          </a:xfrm>
          <a:prstGeom prst="rect">
            <a:avLst/>
          </a:prstGeom>
          <a:noFill/>
          <a:ln>
            <a:noFill/>
          </a:ln>
        </p:spPr>
      </p:pic>
      <p:sp>
        <p:nvSpPr>
          <p:cNvPr id="15" name="Google Shape;15;p3"/>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cxnSp>
        <p:nvCxnSpPr>
          <p:cNvPr id="16" name="Google Shape;16;p3"/>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17" name="Google Shape;17;p3"/>
          <p:cNvSpPr txBox="1">
            <a:spLocks noGrp="1"/>
          </p:cNvSpPr>
          <p:nvPr>
            <p:ph type="title"/>
          </p:nvPr>
        </p:nvSpPr>
        <p:spPr>
          <a:xfrm>
            <a:off x="523203" y="1737025"/>
            <a:ext cx="6158400" cy="1191600"/>
          </a:xfrm>
          <a:prstGeom prst="rect">
            <a:avLst/>
          </a:prstGeom>
        </p:spPr>
        <p:txBody>
          <a:bodyPr spcFirstLastPara="1" wrap="square" lIns="91425" tIns="91425" rIns="91425" bIns="91425" anchor="b" anchorCtr="0"/>
          <a:lstStyle>
            <a:lvl1pPr lvl="0" rtl="0">
              <a:spcBef>
                <a:spcPts val="0"/>
              </a:spcBef>
              <a:spcAft>
                <a:spcPts val="0"/>
              </a:spcAft>
              <a:buNone/>
              <a:defRPr sz="40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 name="Google Shape;18;p3"/>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chemeClr val="dk1"/>
                </a:solidFill>
                <a:latin typeface="Proxima Nova"/>
                <a:ea typeface="Proxima Nova"/>
                <a:cs typeface="Proxima Nova"/>
                <a:sym typeface="Proxima Nova"/>
              </a:rPr>
              <a:t>© Copyright 2017 Pivotal Software, Inc. All rights Reserved. Version 1.0</a:t>
            </a:r>
            <a:endParaRPr sz="600">
              <a:solidFill>
                <a:schemeClr val="dk1"/>
              </a:solidFill>
              <a:latin typeface="Proxima Nova"/>
              <a:ea typeface="Proxima Nova"/>
              <a:cs typeface="Proxima Nova"/>
              <a:sym typeface="Proxima Nova"/>
            </a:endParaRPr>
          </a:p>
          <a:p>
            <a:pPr marL="0" lvl="0" indent="0" rtl="0">
              <a:spcBef>
                <a:spcPts val="0"/>
              </a:spcBef>
              <a:spcAft>
                <a:spcPts val="0"/>
              </a:spcAft>
              <a:buNone/>
            </a:pPr>
            <a:endParaRPr sz="600">
              <a:solidFill>
                <a:schemeClr val="dk1"/>
              </a:solidFill>
              <a:latin typeface="Proxima Nova"/>
              <a:ea typeface="Proxima Nova"/>
              <a:cs typeface="Proxima Nova"/>
              <a:sym typeface="Proxima Nova"/>
            </a:endParaRPr>
          </a:p>
        </p:txBody>
      </p:sp>
      <p:grpSp>
        <p:nvGrpSpPr>
          <p:cNvPr id="19" name="Google Shape;19;p3"/>
          <p:cNvGrpSpPr/>
          <p:nvPr/>
        </p:nvGrpSpPr>
        <p:grpSpPr>
          <a:xfrm>
            <a:off x="634507" y="819388"/>
            <a:ext cx="1337013" cy="313170"/>
            <a:chOff x="1841475" y="2392725"/>
            <a:chExt cx="3928925" cy="920275"/>
          </a:xfrm>
        </p:grpSpPr>
        <p:sp>
          <p:nvSpPr>
            <p:cNvPr id="20" name="Google Shape;20;p3"/>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1" name="Google Shape;21;p3"/>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2" name="Google Shape;22;p3"/>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3" name="Google Shape;23;p3"/>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4" name="Google Shape;24;p3"/>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5" name="Google Shape;25;p3"/>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6" name="Google Shape;26;p3"/>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7" name="Google Shape;27;p3"/>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sp>
        <p:nvSpPr>
          <p:cNvPr id="28" name="Google Shape;28;p3"/>
          <p:cNvSpPr txBox="1">
            <a:spLocks noGrp="1"/>
          </p:cNvSpPr>
          <p:nvPr>
            <p:ph type="subTitle" idx="1"/>
          </p:nvPr>
        </p:nvSpPr>
        <p:spPr>
          <a:xfrm>
            <a:off x="523200" y="3306700"/>
            <a:ext cx="4173600" cy="1409700"/>
          </a:xfrm>
          <a:prstGeom prst="rect">
            <a:avLst/>
          </a:prstGeom>
        </p:spPr>
        <p:txBody>
          <a:bodyPr spcFirstLastPara="1" wrap="square" lIns="91425" tIns="91425" rIns="91425" bIns="91425" anchor="t" anchorCtr="0"/>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extLst>
      <p:ext uri="{BB962C8B-B14F-4D97-AF65-F5344CB8AC3E}">
        <p14:creationId xmlns:p14="http://schemas.microsoft.com/office/powerpoint/2010/main" val="95483188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628650" y="273844"/>
            <a:ext cx="7886700" cy="994275"/>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786E"/>
              </a:buClr>
              <a:buSzPts val="3200"/>
              <a:buFont typeface="Arial"/>
              <a:buNone/>
              <a:defRPr sz="2400" b="0" i="0" u="none" strike="noStrike" cap="none">
                <a:solidFill>
                  <a:srgbClr val="00786E"/>
                </a:solidFill>
                <a:latin typeface="Arial"/>
                <a:ea typeface="Arial"/>
                <a:cs typeface="Arial"/>
                <a:sym typeface="Arial"/>
              </a:defRPr>
            </a:lvl1pPr>
            <a:lvl2pPr lvl="1" rtl="0">
              <a:spcBef>
                <a:spcPts val="0"/>
              </a:spcBef>
              <a:spcAft>
                <a:spcPts val="0"/>
              </a:spcAft>
              <a:buSzPts val="1400"/>
              <a:buNone/>
              <a:defRPr sz="1350"/>
            </a:lvl2pPr>
            <a:lvl3pPr lvl="2" rtl="0">
              <a:spcBef>
                <a:spcPts val="0"/>
              </a:spcBef>
              <a:spcAft>
                <a:spcPts val="0"/>
              </a:spcAft>
              <a:buSzPts val="1400"/>
              <a:buNone/>
              <a:defRPr sz="1350"/>
            </a:lvl3pPr>
            <a:lvl4pPr lvl="3" rtl="0">
              <a:spcBef>
                <a:spcPts val="0"/>
              </a:spcBef>
              <a:spcAft>
                <a:spcPts val="0"/>
              </a:spcAft>
              <a:buSzPts val="1400"/>
              <a:buNone/>
              <a:defRPr sz="1350"/>
            </a:lvl4pPr>
            <a:lvl5pPr lvl="4" rtl="0">
              <a:spcBef>
                <a:spcPts val="0"/>
              </a:spcBef>
              <a:spcAft>
                <a:spcPts val="0"/>
              </a:spcAft>
              <a:buSzPts val="1400"/>
              <a:buNone/>
              <a:defRPr sz="1350"/>
            </a:lvl5pPr>
            <a:lvl6pPr lvl="5" rtl="0">
              <a:spcBef>
                <a:spcPts val="0"/>
              </a:spcBef>
              <a:spcAft>
                <a:spcPts val="0"/>
              </a:spcAft>
              <a:buSzPts val="1400"/>
              <a:buNone/>
              <a:defRPr sz="1350"/>
            </a:lvl6pPr>
            <a:lvl7pPr lvl="6" rtl="0">
              <a:spcBef>
                <a:spcPts val="0"/>
              </a:spcBef>
              <a:spcAft>
                <a:spcPts val="0"/>
              </a:spcAft>
              <a:buSzPts val="1400"/>
              <a:buNone/>
              <a:defRPr sz="1350"/>
            </a:lvl7pPr>
            <a:lvl8pPr lvl="7" rtl="0">
              <a:spcBef>
                <a:spcPts val="0"/>
              </a:spcBef>
              <a:spcAft>
                <a:spcPts val="0"/>
              </a:spcAft>
              <a:buSzPts val="1400"/>
              <a:buNone/>
              <a:defRPr sz="1350"/>
            </a:lvl8pPr>
            <a:lvl9pPr lvl="8" rtl="0">
              <a:spcBef>
                <a:spcPts val="0"/>
              </a:spcBef>
              <a:spcAft>
                <a:spcPts val="0"/>
              </a:spcAft>
              <a:buSzPts val="1400"/>
              <a:buNone/>
              <a:defRPr sz="1350"/>
            </a:lvl9pPr>
          </a:lstStyle>
          <a:p>
            <a:endParaRPr/>
          </a:p>
        </p:txBody>
      </p:sp>
      <p:sp>
        <p:nvSpPr>
          <p:cNvPr id="189" name="Shape 189"/>
          <p:cNvSpPr txBox="1">
            <a:spLocks noGrp="1"/>
          </p:cNvSpPr>
          <p:nvPr>
            <p:ph type="body" idx="1"/>
          </p:nvPr>
        </p:nvSpPr>
        <p:spPr>
          <a:xfrm>
            <a:off x="628650" y="1369219"/>
            <a:ext cx="3886200" cy="3263400"/>
          </a:xfrm>
          <a:prstGeom prst="rect">
            <a:avLst/>
          </a:prstGeom>
          <a:noFill/>
          <a:ln>
            <a:noFill/>
          </a:ln>
        </p:spPr>
        <p:txBody>
          <a:bodyPr spcFirstLastPara="1" wrap="square" lIns="91425" tIns="91425" rIns="91425" bIns="91425" anchor="t" anchorCtr="0"/>
          <a:lstStyle>
            <a:lvl1pPr marL="342900" marR="0" lvl="0" indent="-285750" algn="l" rtl="0">
              <a:lnSpc>
                <a:spcPct val="90000"/>
              </a:lnSpc>
              <a:spcBef>
                <a:spcPts val="750"/>
              </a:spcBef>
              <a:spcAft>
                <a:spcPts val="0"/>
              </a:spcAft>
              <a:buClr>
                <a:schemeClr val="lt1"/>
              </a:buClr>
              <a:buSzPts val="2400"/>
              <a:buFont typeface="Arial"/>
              <a:buChar char="•"/>
              <a:defRPr sz="1800" b="0" i="0" u="none" strike="noStrike" cap="none">
                <a:solidFill>
                  <a:schemeClr val="lt1"/>
                </a:solidFill>
                <a:latin typeface="Arial"/>
                <a:ea typeface="Arial"/>
                <a:cs typeface="Arial"/>
                <a:sym typeface="Arial"/>
              </a:defRPr>
            </a:lvl1pPr>
            <a:lvl2pPr marL="685800" marR="0" lvl="1" indent="-266700" algn="l" rtl="0">
              <a:lnSpc>
                <a:spcPct val="90000"/>
              </a:lnSpc>
              <a:spcBef>
                <a:spcPts val="375"/>
              </a:spcBef>
              <a:spcAft>
                <a:spcPts val="0"/>
              </a:spcAft>
              <a:buClr>
                <a:schemeClr val="lt1"/>
              </a:buClr>
              <a:buSzPts val="2000"/>
              <a:buFont typeface="Arial"/>
              <a:buChar char="•"/>
              <a:defRPr sz="1500" b="0" i="0" u="none" strike="noStrike" cap="none">
                <a:solidFill>
                  <a:schemeClr val="lt1"/>
                </a:solidFill>
                <a:latin typeface="Arial"/>
                <a:ea typeface="Arial"/>
                <a:cs typeface="Arial"/>
                <a:sym typeface="Arial"/>
              </a:defRPr>
            </a:lvl2pPr>
            <a:lvl3pPr marL="1028700" marR="0" lvl="2"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Arial"/>
                <a:ea typeface="Arial"/>
                <a:cs typeface="Arial"/>
                <a:sym typeface="Arial"/>
              </a:defRPr>
            </a:lvl3pPr>
            <a:lvl4pPr marL="1371600" marR="0" lvl="3" indent="-247650" algn="l" rtl="0">
              <a:lnSpc>
                <a:spcPct val="90000"/>
              </a:lnSpc>
              <a:spcBef>
                <a:spcPts val="375"/>
              </a:spcBef>
              <a:spcAft>
                <a:spcPts val="0"/>
              </a:spcAft>
              <a:buClr>
                <a:schemeClr val="lt1"/>
              </a:buClr>
              <a:buSzPts val="1600"/>
              <a:buFont typeface="Arial"/>
              <a:buChar char="•"/>
              <a:defRPr sz="1200" b="0" i="0" u="none" strike="noStrike" cap="none">
                <a:solidFill>
                  <a:schemeClr val="lt1"/>
                </a:solidFill>
                <a:latin typeface="Arial"/>
                <a:ea typeface="Arial"/>
                <a:cs typeface="Arial"/>
                <a:sym typeface="Arial"/>
              </a:defRPr>
            </a:lvl4pPr>
            <a:lvl5pPr marL="1714500" marR="0" lvl="4" indent="-247650" algn="l" rtl="0">
              <a:lnSpc>
                <a:spcPct val="90000"/>
              </a:lnSpc>
              <a:spcBef>
                <a:spcPts val="375"/>
              </a:spcBef>
              <a:spcAft>
                <a:spcPts val="0"/>
              </a:spcAft>
              <a:buClr>
                <a:schemeClr val="lt1"/>
              </a:buClr>
              <a:buSzPts val="1600"/>
              <a:buFont typeface="Arial"/>
              <a:buChar char="•"/>
              <a:defRPr sz="1200" b="0" i="0" u="none" strike="noStrike" cap="none">
                <a:solidFill>
                  <a:schemeClr val="lt1"/>
                </a:solidFill>
                <a:latin typeface="Arial"/>
                <a:ea typeface="Arial"/>
                <a:cs typeface="Arial"/>
                <a:sym typeface="Arial"/>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0" name="Shape 190"/>
          <p:cNvSpPr txBox="1">
            <a:spLocks noGrp="1"/>
          </p:cNvSpPr>
          <p:nvPr>
            <p:ph type="body" idx="2"/>
          </p:nvPr>
        </p:nvSpPr>
        <p:spPr>
          <a:xfrm>
            <a:off x="4629150" y="1369219"/>
            <a:ext cx="3886200" cy="3263400"/>
          </a:xfrm>
          <a:prstGeom prst="rect">
            <a:avLst/>
          </a:prstGeom>
          <a:noFill/>
          <a:ln>
            <a:noFill/>
          </a:ln>
        </p:spPr>
        <p:txBody>
          <a:bodyPr spcFirstLastPara="1" wrap="square" lIns="91425" tIns="91425" rIns="91425" bIns="91425" anchor="t" anchorCtr="0"/>
          <a:lstStyle>
            <a:lvl1pPr marL="342900" marR="0" lvl="0" indent="-285750" algn="l" rtl="0">
              <a:lnSpc>
                <a:spcPct val="90000"/>
              </a:lnSpc>
              <a:spcBef>
                <a:spcPts val="750"/>
              </a:spcBef>
              <a:spcAft>
                <a:spcPts val="0"/>
              </a:spcAft>
              <a:buClr>
                <a:schemeClr val="lt1"/>
              </a:buClr>
              <a:buSzPts val="2400"/>
              <a:buFont typeface="Arial"/>
              <a:buChar char="•"/>
              <a:defRPr sz="1800" b="0" i="0" u="none" strike="noStrike" cap="none">
                <a:solidFill>
                  <a:schemeClr val="lt1"/>
                </a:solidFill>
                <a:latin typeface="Arial"/>
                <a:ea typeface="Arial"/>
                <a:cs typeface="Arial"/>
                <a:sym typeface="Arial"/>
              </a:defRPr>
            </a:lvl1pPr>
            <a:lvl2pPr marL="685800" marR="0" lvl="1" indent="-266700" algn="l" rtl="0">
              <a:lnSpc>
                <a:spcPct val="90000"/>
              </a:lnSpc>
              <a:spcBef>
                <a:spcPts val="375"/>
              </a:spcBef>
              <a:spcAft>
                <a:spcPts val="0"/>
              </a:spcAft>
              <a:buClr>
                <a:schemeClr val="lt1"/>
              </a:buClr>
              <a:buSzPts val="2000"/>
              <a:buFont typeface="Arial"/>
              <a:buChar char="•"/>
              <a:defRPr sz="1500" b="0" i="0" u="none" strike="noStrike" cap="none">
                <a:solidFill>
                  <a:schemeClr val="lt1"/>
                </a:solidFill>
                <a:latin typeface="Arial"/>
                <a:ea typeface="Arial"/>
                <a:cs typeface="Arial"/>
                <a:sym typeface="Arial"/>
              </a:defRPr>
            </a:lvl2pPr>
            <a:lvl3pPr marL="1028700" marR="0" lvl="2"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Arial"/>
                <a:ea typeface="Arial"/>
                <a:cs typeface="Arial"/>
                <a:sym typeface="Arial"/>
              </a:defRPr>
            </a:lvl3pPr>
            <a:lvl4pPr marL="1371600" marR="0" lvl="3" indent="-247650" algn="l" rtl="0">
              <a:lnSpc>
                <a:spcPct val="90000"/>
              </a:lnSpc>
              <a:spcBef>
                <a:spcPts val="375"/>
              </a:spcBef>
              <a:spcAft>
                <a:spcPts val="0"/>
              </a:spcAft>
              <a:buClr>
                <a:schemeClr val="lt1"/>
              </a:buClr>
              <a:buSzPts val="1600"/>
              <a:buFont typeface="Arial"/>
              <a:buChar char="•"/>
              <a:defRPr sz="1200" b="0" i="0" u="none" strike="noStrike" cap="none">
                <a:solidFill>
                  <a:schemeClr val="lt1"/>
                </a:solidFill>
                <a:latin typeface="Arial"/>
                <a:ea typeface="Arial"/>
                <a:cs typeface="Arial"/>
                <a:sym typeface="Arial"/>
              </a:defRPr>
            </a:lvl4pPr>
            <a:lvl5pPr marL="1714500" marR="0" lvl="4" indent="-247650" algn="l" rtl="0">
              <a:lnSpc>
                <a:spcPct val="90000"/>
              </a:lnSpc>
              <a:spcBef>
                <a:spcPts val="375"/>
              </a:spcBef>
              <a:spcAft>
                <a:spcPts val="0"/>
              </a:spcAft>
              <a:buClr>
                <a:schemeClr val="lt1"/>
              </a:buClr>
              <a:buSzPts val="1600"/>
              <a:buFont typeface="Arial"/>
              <a:buChar char="•"/>
              <a:defRPr sz="1200" b="0" i="0" u="none" strike="noStrike" cap="none">
                <a:solidFill>
                  <a:schemeClr val="lt1"/>
                </a:solidFill>
                <a:latin typeface="Arial"/>
                <a:ea typeface="Arial"/>
                <a:cs typeface="Arial"/>
                <a:sym typeface="Arial"/>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1" name="Shape 191"/>
          <p:cNvSpPr txBox="1">
            <a:spLocks noGrp="1"/>
          </p:cNvSpPr>
          <p:nvPr>
            <p:ph type="dt" idx="10"/>
          </p:nvPr>
        </p:nvSpPr>
        <p:spPr>
          <a:xfrm>
            <a:off x="628650" y="4767263"/>
            <a:ext cx="2057400" cy="2738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92" name="Shape 192"/>
          <p:cNvSpPr txBox="1">
            <a:spLocks noGrp="1"/>
          </p:cNvSpPr>
          <p:nvPr>
            <p:ph type="ftr" idx="11"/>
          </p:nvPr>
        </p:nvSpPr>
        <p:spPr>
          <a:xfrm>
            <a:off x="3028950" y="4767263"/>
            <a:ext cx="3086100" cy="2738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9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93" name="Shape 193"/>
          <p:cNvSpPr txBox="1">
            <a:spLocks noGrp="1"/>
          </p:cNvSpPr>
          <p:nvPr>
            <p:ph type="sldNum" idx="12"/>
          </p:nvPr>
        </p:nvSpPr>
        <p:spPr>
          <a:xfrm>
            <a:off x="7086599" y="4775001"/>
            <a:ext cx="2057400" cy="2738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lt1"/>
                </a:solidFill>
                <a:latin typeface="Calibri"/>
                <a:ea typeface="Calibri"/>
                <a:cs typeface="Calibri"/>
                <a:sym typeface="Calibri"/>
              </a:defRPr>
            </a:lvl1pPr>
            <a:lvl2pPr marL="0" marR="0" lvl="1" indent="0" algn="r" rtl="0">
              <a:spcBef>
                <a:spcPts val="0"/>
              </a:spcBef>
              <a:buNone/>
              <a:defRPr sz="900" b="0" i="0" u="none" strike="noStrike" cap="none">
                <a:solidFill>
                  <a:schemeClr val="lt1"/>
                </a:solidFill>
                <a:latin typeface="Calibri"/>
                <a:ea typeface="Calibri"/>
                <a:cs typeface="Calibri"/>
                <a:sym typeface="Calibri"/>
              </a:defRPr>
            </a:lvl2pPr>
            <a:lvl3pPr marL="0" marR="0" lvl="2" indent="0" algn="r" rtl="0">
              <a:spcBef>
                <a:spcPts val="0"/>
              </a:spcBef>
              <a:buNone/>
              <a:defRPr sz="900" b="0" i="0" u="none" strike="noStrike" cap="none">
                <a:solidFill>
                  <a:schemeClr val="lt1"/>
                </a:solidFill>
                <a:latin typeface="Calibri"/>
                <a:ea typeface="Calibri"/>
                <a:cs typeface="Calibri"/>
                <a:sym typeface="Calibri"/>
              </a:defRPr>
            </a:lvl3pPr>
            <a:lvl4pPr marL="0" marR="0" lvl="3" indent="0" algn="r" rtl="0">
              <a:spcBef>
                <a:spcPts val="0"/>
              </a:spcBef>
              <a:buNone/>
              <a:defRPr sz="900" b="0" i="0" u="none" strike="noStrike" cap="none">
                <a:solidFill>
                  <a:schemeClr val="lt1"/>
                </a:solidFill>
                <a:latin typeface="Calibri"/>
                <a:ea typeface="Calibri"/>
                <a:cs typeface="Calibri"/>
                <a:sym typeface="Calibri"/>
              </a:defRPr>
            </a:lvl4pPr>
            <a:lvl5pPr marL="0" marR="0" lvl="4" indent="0" algn="r" rtl="0">
              <a:spcBef>
                <a:spcPts val="0"/>
              </a:spcBef>
              <a:buNone/>
              <a:defRPr sz="900" b="0" i="0" u="none" strike="noStrike" cap="none">
                <a:solidFill>
                  <a:schemeClr val="lt1"/>
                </a:solidFill>
                <a:latin typeface="Calibri"/>
                <a:ea typeface="Calibri"/>
                <a:cs typeface="Calibri"/>
                <a:sym typeface="Calibri"/>
              </a:defRPr>
            </a:lvl5pPr>
            <a:lvl6pPr marL="0" marR="0" lvl="5" indent="0" algn="r" rtl="0">
              <a:spcBef>
                <a:spcPts val="0"/>
              </a:spcBef>
              <a:buNone/>
              <a:defRPr sz="900" b="0" i="0" u="none" strike="noStrike" cap="none">
                <a:solidFill>
                  <a:schemeClr val="lt1"/>
                </a:solidFill>
                <a:latin typeface="Calibri"/>
                <a:ea typeface="Calibri"/>
                <a:cs typeface="Calibri"/>
                <a:sym typeface="Calibri"/>
              </a:defRPr>
            </a:lvl6pPr>
            <a:lvl7pPr marL="0" marR="0" lvl="6" indent="0" algn="r" rtl="0">
              <a:spcBef>
                <a:spcPts val="0"/>
              </a:spcBef>
              <a:buNone/>
              <a:defRPr sz="900" b="0" i="0" u="none" strike="noStrike" cap="none">
                <a:solidFill>
                  <a:schemeClr val="lt1"/>
                </a:solidFill>
                <a:latin typeface="Calibri"/>
                <a:ea typeface="Calibri"/>
                <a:cs typeface="Calibri"/>
                <a:sym typeface="Calibri"/>
              </a:defRPr>
            </a:lvl7pPr>
            <a:lvl8pPr marL="0" marR="0" lvl="7" indent="0" algn="r" rtl="0">
              <a:spcBef>
                <a:spcPts val="0"/>
              </a:spcBef>
              <a:buNone/>
              <a:defRPr sz="900" b="0" i="0" u="none" strike="noStrike" cap="none">
                <a:solidFill>
                  <a:schemeClr val="lt1"/>
                </a:solidFill>
                <a:latin typeface="Calibri"/>
                <a:ea typeface="Calibri"/>
                <a:cs typeface="Calibri"/>
                <a:sym typeface="Calibri"/>
              </a:defRPr>
            </a:lvl8pPr>
            <a:lvl9pPr marL="0" marR="0" lvl="8" indent="0" algn="r" rtl="0">
              <a:spcBef>
                <a:spcPts val="0"/>
              </a:spcBef>
              <a:buNone/>
              <a:defRPr sz="900"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50606602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0 – Title 1">
  <p:cSld name="0 – Title 1">
    <p:bg>
      <p:bgPr>
        <a:solidFill>
          <a:schemeClr val="lt2"/>
        </a:solidFill>
        <a:effectLst/>
      </p:bgPr>
    </p:bg>
    <p:spTree>
      <p:nvGrpSpPr>
        <p:cNvPr id="1" name="Shape 194"/>
        <p:cNvGrpSpPr/>
        <p:nvPr/>
      </p:nvGrpSpPr>
      <p:grpSpPr>
        <a:xfrm>
          <a:off x="0" y="0"/>
          <a:ext cx="0" cy="0"/>
          <a:chOff x="0" y="0"/>
          <a:chExt cx="0" cy="0"/>
        </a:xfrm>
      </p:grpSpPr>
      <p:pic>
        <p:nvPicPr>
          <p:cNvPr id="195" name="Shape 195" descr="IMG_0276.jpg"/>
          <p:cNvPicPr preferRelativeResize="0"/>
          <p:nvPr/>
        </p:nvPicPr>
        <p:blipFill rotWithShape="1">
          <a:blip r:embed="rId2">
            <a:alphaModFix/>
          </a:blip>
          <a:srcRect l="-1871" t="8284" r="9671" b="8284"/>
          <a:stretch/>
        </p:blipFill>
        <p:spPr>
          <a:xfrm>
            <a:off x="614426" y="0"/>
            <a:ext cx="8529600" cy="5143502"/>
          </a:xfrm>
          <a:prstGeom prst="rect">
            <a:avLst/>
          </a:prstGeom>
          <a:noFill/>
          <a:ln>
            <a:noFill/>
          </a:ln>
        </p:spPr>
      </p:pic>
      <p:sp>
        <p:nvSpPr>
          <p:cNvPr id="196" name="Shape 196"/>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spcFirstLastPara="1" wrap="square" lIns="91425" tIns="45694" rIns="91425" bIns="45694"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1800" b="0" i="0" u="none" strike="noStrike" cap="none">
              <a:solidFill>
                <a:srgbClr val="A9DBD6"/>
              </a:solidFill>
              <a:latin typeface="Arial"/>
              <a:ea typeface="Arial"/>
              <a:cs typeface="Arial"/>
              <a:sym typeface="Arial"/>
            </a:endParaRPr>
          </a:p>
        </p:txBody>
      </p:sp>
      <p:cxnSp>
        <p:nvCxnSpPr>
          <p:cNvPr id="197" name="Shape 197"/>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198" name="Shape 198"/>
          <p:cNvSpPr txBox="1">
            <a:spLocks noGrp="1"/>
          </p:cNvSpPr>
          <p:nvPr>
            <p:ph type="title"/>
          </p:nvPr>
        </p:nvSpPr>
        <p:spPr>
          <a:xfrm>
            <a:off x="523203" y="1737025"/>
            <a:ext cx="6158475" cy="1191600"/>
          </a:xfrm>
          <a:prstGeom prst="rect">
            <a:avLst/>
          </a:prstGeom>
          <a:noFill/>
          <a:ln>
            <a:noFill/>
          </a:ln>
        </p:spPr>
        <p:txBody>
          <a:bodyPr spcFirstLastPara="1" wrap="square" lIns="121900" tIns="121900" rIns="121900" bIns="121900" anchor="b" anchorCtr="0"/>
          <a:lstStyle>
            <a:lvl1pPr marR="0" lvl="0" algn="l" rtl="0">
              <a:lnSpc>
                <a:spcPct val="100000"/>
              </a:lnSpc>
              <a:spcBef>
                <a:spcPts val="0"/>
              </a:spcBef>
              <a:spcAft>
                <a:spcPts val="0"/>
              </a:spcAft>
              <a:buClr>
                <a:schemeClr val="dk1"/>
              </a:buClr>
              <a:buSzPts val="5300"/>
              <a:buFont typeface="Proxima Nova"/>
              <a:buNone/>
              <a:defRPr sz="3975" b="1" i="0" u="none" strike="noStrike" cap="none">
                <a:solidFill>
                  <a:schemeClr val="dk1"/>
                </a:solidFill>
                <a:latin typeface="Proxima Nova"/>
                <a:ea typeface="Proxima Nova"/>
                <a:cs typeface="Proxima Nova"/>
                <a:sym typeface="Proxima Nova"/>
              </a:defRPr>
            </a:lvl1pPr>
            <a:lvl2pPr lvl="1" rtl="0">
              <a:spcBef>
                <a:spcPts val="0"/>
              </a:spcBef>
              <a:spcAft>
                <a:spcPts val="0"/>
              </a:spcAft>
              <a:buSzPts val="2400"/>
              <a:buFont typeface="Arial"/>
              <a:buNone/>
              <a:defRPr sz="1800"/>
            </a:lvl2pPr>
            <a:lvl3pPr lvl="2" rtl="0">
              <a:spcBef>
                <a:spcPts val="0"/>
              </a:spcBef>
              <a:spcAft>
                <a:spcPts val="0"/>
              </a:spcAft>
              <a:buSzPts val="2400"/>
              <a:buFont typeface="Arial"/>
              <a:buNone/>
              <a:defRPr sz="1800"/>
            </a:lvl3pPr>
            <a:lvl4pPr lvl="3" rtl="0">
              <a:spcBef>
                <a:spcPts val="0"/>
              </a:spcBef>
              <a:spcAft>
                <a:spcPts val="0"/>
              </a:spcAft>
              <a:buSzPts val="2400"/>
              <a:buFont typeface="Arial"/>
              <a:buNone/>
              <a:defRPr sz="1800"/>
            </a:lvl4pPr>
            <a:lvl5pPr lvl="4" rtl="0">
              <a:spcBef>
                <a:spcPts val="0"/>
              </a:spcBef>
              <a:spcAft>
                <a:spcPts val="0"/>
              </a:spcAft>
              <a:buSzPts val="2400"/>
              <a:buFont typeface="Arial"/>
              <a:buNone/>
              <a:defRPr sz="1800"/>
            </a:lvl5pPr>
            <a:lvl6pPr lvl="5" rtl="0">
              <a:spcBef>
                <a:spcPts val="0"/>
              </a:spcBef>
              <a:spcAft>
                <a:spcPts val="0"/>
              </a:spcAft>
              <a:buSzPts val="2400"/>
              <a:buFont typeface="Arial"/>
              <a:buNone/>
              <a:defRPr sz="1800"/>
            </a:lvl6pPr>
            <a:lvl7pPr lvl="6" rtl="0">
              <a:spcBef>
                <a:spcPts val="0"/>
              </a:spcBef>
              <a:spcAft>
                <a:spcPts val="0"/>
              </a:spcAft>
              <a:buSzPts val="2400"/>
              <a:buFont typeface="Arial"/>
              <a:buNone/>
              <a:defRPr sz="1800"/>
            </a:lvl7pPr>
            <a:lvl8pPr lvl="7" rtl="0">
              <a:spcBef>
                <a:spcPts val="0"/>
              </a:spcBef>
              <a:spcAft>
                <a:spcPts val="0"/>
              </a:spcAft>
              <a:buSzPts val="2400"/>
              <a:buFont typeface="Arial"/>
              <a:buNone/>
              <a:defRPr sz="1800"/>
            </a:lvl8pPr>
            <a:lvl9pPr lvl="8" rtl="0">
              <a:spcBef>
                <a:spcPts val="0"/>
              </a:spcBef>
              <a:spcAft>
                <a:spcPts val="0"/>
              </a:spcAft>
              <a:buSzPts val="2400"/>
              <a:buFont typeface="Arial"/>
              <a:buNone/>
              <a:defRPr sz="1800"/>
            </a:lvl9pPr>
          </a:lstStyle>
          <a:p>
            <a:endParaRPr/>
          </a:p>
        </p:txBody>
      </p:sp>
      <p:sp>
        <p:nvSpPr>
          <p:cNvPr id="199" name="Shape 199"/>
          <p:cNvSpPr txBox="1"/>
          <p:nvPr/>
        </p:nvSpPr>
        <p:spPr>
          <a:xfrm>
            <a:off x="5133546" y="4782050"/>
            <a:ext cx="3926025" cy="195525"/>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dk1"/>
              </a:buClr>
              <a:buSzPts val="800"/>
              <a:buFont typeface="Proxima Nova"/>
              <a:buNone/>
            </a:pPr>
            <a:r>
              <a:rPr lang="en-US" sz="600" b="0" i="0" u="none" strike="noStrike" cap="none">
                <a:solidFill>
                  <a:schemeClr val="dk1"/>
                </a:solidFill>
                <a:latin typeface="Proxima Nova"/>
                <a:ea typeface="Proxima Nova"/>
                <a:cs typeface="Proxima Nova"/>
                <a:sym typeface="Proxima Nova"/>
              </a:rPr>
              <a:t>© Copyright 2017 Pivotal Software, Inc. All rights Reserved. Version 1.0</a:t>
            </a:r>
            <a:endParaRPr sz="600" b="0" i="0" u="none" strike="noStrike" cap="none">
              <a:solidFill>
                <a:schemeClr val="dk1"/>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800"/>
              <a:buFont typeface="Arial"/>
              <a:buNone/>
            </a:pPr>
            <a:endParaRPr sz="600" b="0" i="0" u="none" strike="noStrike" cap="none">
              <a:solidFill>
                <a:schemeClr val="dk1"/>
              </a:solidFill>
              <a:latin typeface="Proxima Nova"/>
              <a:ea typeface="Proxima Nova"/>
              <a:cs typeface="Proxima Nova"/>
              <a:sym typeface="Proxima Nova"/>
            </a:endParaRPr>
          </a:p>
        </p:txBody>
      </p:sp>
      <p:grpSp>
        <p:nvGrpSpPr>
          <p:cNvPr id="200" name="Shape 200"/>
          <p:cNvGrpSpPr/>
          <p:nvPr/>
        </p:nvGrpSpPr>
        <p:grpSpPr>
          <a:xfrm>
            <a:off x="634461" y="819327"/>
            <a:ext cx="1336915" cy="313147"/>
            <a:chOff x="1841475" y="2392725"/>
            <a:chExt cx="3928925" cy="920275"/>
          </a:xfrm>
        </p:grpSpPr>
        <p:sp>
          <p:nvSpPr>
            <p:cNvPr id="201" name="Shape 201"/>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sp>
          <p:nvSpPr>
            <p:cNvPr id="202" name="Shape 202"/>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sp>
          <p:nvSpPr>
            <p:cNvPr id="203" name="Shape 203"/>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sp>
          <p:nvSpPr>
            <p:cNvPr id="204" name="Shape 204"/>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sp>
          <p:nvSpPr>
            <p:cNvPr id="205" name="Shape 205"/>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sp>
          <p:nvSpPr>
            <p:cNvPr id="206" name="Shape 206"/>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sp>
          <p:nvSpPr>
            <p:cNvPr id="207" name="Shape 207"/>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sp>
          <p:nvSpPr>
            <p:cNvPr id="208" name="Shape 208"/>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grpSp>
      <p:sp>
        <p:nvSpPr>
          <p:cNvPr id="209" name="Shape 209"/>
          <p:cNvSpPr txBox="1">
            <a:spLocks noGrp="1"/>
          </p:cNvSpPr>
          <p:nvPr>
            <p:ph type="subTitle" idx="1"/>
          </p:nvPr>
        </p:nvSpPr>
        <p:spPr>
          <a:xfrm>
            <a:off x="523200" y="3306700"/>
            <a:ext cx="4173525" cy="1409625"/>
          </a:xfrm>
          <a:prstGeom prst="rect">
            <a:avLst/>
          </a:prstGeom>
          <a:noFill/>
          <a:ln>
            <a:noFill/>
          </a:ln>
        </p:spPr>
        <p:txBody>
          <a:bodyPr spcFirstLastPara="1" wrap="square" lIns="121900" tIns="121900" rIns="121900" bIns="121900" anchor="t" anchorCtr="0"/>
          <a:lstStyle>
            <a:lvl1pPr marR="0" lvl="0" algn="l" rtl="0">
              <a:lnSpc>
                <a:spcPct val="110000"/>
              </a:lnSpc>
              <a:spcBef>
                <a:spcPts val="0"/>
              </a:spcBef>
              <a:spcAft>
                <a:spcPts val="0"/>
              </a:spcAft>
              <a:buClr>
                <a:srgbClr val="FFFFFF"/>
              </a:buClr>
              <a:buSzPts val="2000"/>
              <a:buFont typeface="Proxima Nova"/>
              <a:buNone/>
              <a:defRPr sz="15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2914246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A – Blank 1">
  <p:cSld name="A – Blank 1">
    <p:spTree>
      <p:nvGrpSpPr>
        <p:cNvPr id="1" name="Shape 210"/>
        <p:cNvGrpSpPr/>
        <p:nvPr/>
      </p:nvGrpSpPr>
      <p:grpSpPr>
        <a:xfrm>
          <a:off x="0" y="0"/>
          <a:ext cx="0" cy="0"/>
          <a:chOff x="0" y="0"/>
          <a:chExt cx="0" cy="0"/>
        </a:xfrm>
      </p:grpSpPr>
    </p:spTree>
    <p:extLst>
      <p:ext uri="{BB962C8B-B14F-4D97-AF65-F5344CB8AC3E}">
        <p14:creationId xmlns:p14="http://schemas.microsoft.com/office/powerpoint/2010/main" val="84228132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3 – Standard 1">
  <p:cSld name="3 – Standard 1">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192475" y="151275"/>
            <a:ext cx="8663175" cy="393975"/>
          </a:xfrm>
          <a:prstGeom prst="rect">
            <a:avLst/>
          </a:prstGeom>
          <a:noFill/>
          <a:ln>
            <a:noFill/>
          </a:ln>
        </p:spPr>
        <p:txBody>
          <a:bodyPr spcFirstLastPara="1" wrap="square" lIns="121900" tIns="121900" rIns="121900" bIns="121900" anchor="t" anchorCtr="0"/>
          <a:lstStyle>
            <a:lvl1pPr marR="0" lvl="0" algn="l" rtl="0">
              <a:lnSpc>
                <a:spcPct val="100000"/>
              </a:lnSpc>
              <a:spcBef>
                <a:spcPts val="0"/>
              </a:spcBef>
              <a:spcAft>
                <a:spcPts val="0"/>
              </a:spcAft>
              <a:buClr>
                <a:schemeClr val="dk1"/>
              </a:buClr>
              <a:buSzPts val="3300"/>
              <a:buFont typeface="Proxima Nova"/>
              <a:buNone/>
              <a:defRPr sz="2475" b="1" i="0" u="none" strike="noStrike" cap="none">
                <a:solidFill>
                  <a:schemeClr val="dk1"/>
                </a:solidFill>
                <a:latin typeface="Proxima Nova"/>
                <a:ea typeface="Proxima Nova"/>
                <a:cs typeface="Proxima Nova"/>
                <a:sym typeface="Proxima Nova"/>
              </a:defRPr>
            </a:lvl1pPr>
            <a:lvl2pPr lvl="1" rtl="0">
              <a:spcBef>
                <a:spcPts val="0"/>
              </a:spcBef>
              <a:spcAft>
                <a:spcPts val="0"/>
              </a:spcAft>
              <a:buSzPts val="2400"/>
              <a:buFont typeface="Arial"/>
              <a:buNone/>
              <a:defRPr sz="1800"/>
            </a:lvl2pPr>
            <a:lvl3pPr lvl="2" rtl="0">
              <a:spcBef>
                <a:spcPts val="0"/>
              </a:spcBef>
              <a:spcAft>
                <a:spcPts val="0"/>
              </a:spcAft>
              <a:buSzPts val="2400"/>
              <a:buFont typeface="Arial"/>
              <a:buNone/>
              <a:defRPr sz="1800"/>
            </a:lvl3pPr>
            <a:lvl4pPr lvl="3" rtl="0">
              <a:spcBef>
                <a:spcPts val="0"/>
              </a:spcBef>
              <a:spcAft>
                <a:spcPts val="0"/>
              </a:spcAft>
              <a:buSzPts val="2400"/>
              <a:buFont typeface="Arial"/>
              <a:buNone/>
              <a:defRPr sz="1800"/>
            </a:lvl4pPr>
            <a:lvl5pPr lvl="4" rtl="0">
              <a:spcBef>
                <a:spcPts val="0"/>
              </a:spcBef>
              <a:spcAft>
                <a:spcPts val="0"/>
              </a:spcAft>
              <a:buSzPts val="2400"/>
              <a:buFont typeface="Arial"/>
              <a:buNone/>
              <a:defRPr sz="1800"/>
            </a:lvl5pPr>
            <a:lvl6pPr lvl="5" rtl="0">
              <a:spcBef>
                <a:spcPts val="0"/>
              </a:spcBef>
              <a:spcAft>
                <a:spcPts val="0"/>
              </a:spcAft>
              <a:buSzPts val="2400"/>
              <a:buFont typeface="Arial"/>
              <a:buNone/>
              <a:defRPr sz="1800"/>
            </a:lvl6pPr>
            <a:lvl7pPr lvl="6" rtl="0">
              <a:spcBef>
                <a:spcPts val="0"/>
              </a:spcBef>
              <a:spcAft>
                <a:spcPts val="0"/>
              </a:spcAft>
              <a:buSzPts val="2400"/>
              <a:buFont typeface="Arial"/>
              <a:buNone/>
              <a:defRPr sz="1800"/>
            </a:lvl7pPr>
            <a:lvl8pPr lvl="7" rtl="0">
              <a:spcBef>
                <a:spcPts val="0"/>
              </a:spcBef>
              <a:spcAft>
                <a:spcPts val="0"/>
              </a:spcAft>
              <a:buSzPts val="2400"/>
              <a:buFont typeface="Arial"/>
              <a:buNone/>
              <a:defRPr sz="1800"/>
            </a:lvl8pPr>
            <a:lvl9pPr lvl="8" rtl="0">
              <a:spcBef>
                <a:spcPts val="0"/>
              </a:spcBef>
              <a:spcAft>
                <a:spcPts val="0"/>
              </a:spcAft>
              <a:buSzPts val="2400"/>
              <a:buFont typeface="Arial"/>
              <a:buNone/>
              <a:defRPr sz="1800"/>
            </a:lvl9pPr>
          </a:lstStyle>
          <a:p>
            <a:endParaRPr/>
          </a:p>
        </p:txBody>
      </p:sp>
      <p:grpSp>
        <p:nvGrpSpPr>
          <p:cNvPr id="213" name="Shape 213"/>
          <p:cNvGrpSpPr/>
          <p:nvPr/>
        </p:nvGrpSpPr>
        <p:grpSpPr>
          <a:xfrm>
            <a:off x="287572" y="4854618"/>
            <a:ext cx="635012" cy="148739"/>
            <a:chOff x="1841475" y="2392725"/>
            <a:chExt cx="3928925" cy="920275"/>
          </a:xfrm>
        </p:grpSpPr>
        <p:sp>
          <p:nvSpPr>
            <p:cNvPr id="214" name="Shape 214"/>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sp>
          <p:nvSpPr>
            <p:cNvPr id="215" name="Shape 215"/>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sp>
          <p:nvSpPr>
            <p:cNvPr id="216" name="Shape 216"/>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sp>
          <p:nvSpPr>
            <p:cNvPr id="217" name="Shape 217"/>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sp>
          <p:nvSpPr>
            <p:cNvPr id="218" name="Shape 218"/>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sp>
          <p:nvSpPr>
            <p:cNvPr id="219" name="Shape 219"/>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sp>
          <p:nvSpPr>
            <p:cNvPr id="220" name="Shape 220"/>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sp>
          <p:nvSpPr>
            <p:cNvPr id="221" name="Shape 221"/>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grpSp>
      <p:sp>
        <p:nvSpPr>
          <p:cNvPr id="222" name="Shape 222"/>
          <p:cNvSpPr txBox="1">
            <a:spLocks noGrp="1"/>
          </p:cNvSpPr>
          <p:nvPr>
            <p:ph type="body" idx="1"/>
          </p:nvPr>
        </p:nvSpPr>
        <p:spPr>
          <a:xfrm>
            <a:off x="915400" y="900400"/>
            <a:ext cx="7333200" cy="3769425"/>
          </a:xfrm>
          <a:prstGeom prst="rect">
            <a:avLst/>
          </a:prstGeom>
          <a:noFill/>
          <a:ln>
            <a:noFill/>
          </a:ln>
        </p:spPr>
        <p:txBody>
          <a:bodyPr spcFirstLastPara="1" wrap="square" lIns="121900" tIns="121900" rIns="121900" bIns="121900" anchor="t" anchorCtr="0"/>
          <a:lstStyle>
            <a:lvl1pPr marL="342900" marR="0" lvl="0" indent="-261938" algn="l" rtl="0">
              <a:lnSpc>
                <a:spcPct val="110000"/>
              </a:lnSpc>
              <a:spcBef>
                <a:spcPts val="0"/>
              </a:spcBef>
              <a:spcAft>
                <a:spcPts val="0"/>
              </a:spcAft>
              <a:buClr>
                <a:schemeClr val="dk1"/>
              </a:buClr>
              <a:buSzPts val="1900"/>
              <a:buFont typeface="Proxima Nova"/>
              <a:buChar char="●"/>
              <a:defRPr sz="1425" b="0" i="0" u="none" strike="noStrike" cap="none">
                <a:solidFill>
                  <a:schemeClr val="dk1"/>
                </a:solidFill>
                <a:latin typeface="Proxima Nova"/>
                <a:ea typeface="Proxima Nova"/>
                <a:cs typeface="Proxima Nova"/>
                <a:sym typeface="Proxima Nova"/>
              </a:defRPr>
            </a:lvl1pPr>
            <a:lvl2pPr marL="685800" marR="0" lvl="1" indent="-261938" algn="l" rtl="0">
              <a:lnSpc>
                <a:spcPct val="110000"/>
              </a:lnSpc>
              <a:spcBef>
                <a:spcPts val="975"/>
              </a:spcBef>
              <a:spcAft>
                <a:spcPts val="0"/>
              </a:spcAft>
              <a:buClr>
                <a:schemeClr val="dk1"/>
              </a:buClr>
              <a:buSzPts val="1900"/>
              <a:buFont typeface="Proxima Nova"/>
              <a:buChar char="○"/>
              <a:defRPr sz="1425" b="0" i="0" u="none" strike="noStrike" cap="none">
                <a:solidFill>
                  <a:schemeClr val="dk1"/>
                </a:solidFill>
                <a:latin typeface="Proxima Nova"/>
                <a:ea typeface="Proxima Nova"/>
                <a:cs typeface="Proxima Nova"/>
                <a:sym typeface="Proxima Nova"/>
              </a:defRPr>
            </a:lvl2pPr>
            <a:lvl3pPr marL="1028700" marR="0" lvl="2" indent="-261938" algn="l" rtl="0">
              <a:lnSpc>
                <a:spcPct val="110000"/>
              </a:lnSpc>
              <a:spcBef>
                <a:spcPts val="975"/>
              </a:spcBef>
              <a:spcAft>
                <a:spcPts val="0"/>
              </a:spcAft>
              <a:buClr>
                <a:schemeClr val="dk1"/>
              </a:buClr>
              <a:buSzPts val="1900"/>
              <a:buFont typeface="Proxima Nova"/>
              <a:buChar char="■"/>
              <a:defRPr sz="1425" b="0" i="0" u="none" strike="noStrike" cap="none">
                <a:solidFill>
                  <a:schemeClr val="dk1"/>
                </a:solidFill>
                <a:latin typeface="Proxima Nova"/>
                <a:ea typeface="Proxima Nova"/>
                <a:cs typeface="Proxima Nova"/>
                <a:sym typeface="Proxima Nova"/>
              </a:defRPr>
            </a:lvl3pPr>
            <a:lvl4pPr marL="1371600" marR="0" lvl="3" indent="-261938" algn="l" rtl="0">
              <a:lnSpc>
                <a:spcPct val="110000"/>
              </a:lnSpc>
              <a:spcBef>
                <a:spcPts val="975"/>
              </a:spcBef>
              <a:spcAft>
                <a:spcPts val="0"/>
              </a:spcAft>
              <a:buClr>
                <a:schemeClr val="dk1"/>
              </a:buClr>
              <a:buSzPts val="1900"/>
              <a:buFont typeface="Proxima Nova"/>
              <a:buChar char="●"/>
              <a:defRPr sz="1425" b="0" i="0" u="none" strike="noStrike" cap="none">
                <a:solidFill>
                  <a:schemeClr val="dk1"/>
                </a:solidFill>
                <a:latin typeface="Proxima Nova"/>
                <a:ea typeface="Proxima Nova"/>
                <a:cs typeface="Proxima Nova"/>
                <a:sym typeface="Proxima Nova"/>
              </a:defRPr>
            </a:lvl4pPr>
            <a:lvl5pPr marL="1714500" marR="0" lvl="4" indent="-261938" algn="l" rtl="0">
              <a:lnSpc>
                <a:spcPct val="110000"/>
              </a:lnSpc>
              <a:spcBef>
                <a:spcPts val="975"/>
              </a:spcBef>
              <a:spcAft>
                <a:spcPts val="0"/>
              </a:spcAft>
              <a:buClr>
                <a:schemeClr val="dk1"/>
              </a:buClr>
              <a:buSzPts val="1900"/>
              <a:buFont typeface="Proxima Nova"/>
              <a:buChar char="○"/>
              <a:defRPr sz="1425" b="0" i="0" u="none" strike="noStrike" cap="none">
                <a:solidFill>
                  <a:schemeClr val="dk1"/>
                </a:solidFill>
                <a:latin typeface="Proxima Nova"/>
                <a:ea typeface="Proxima Nova"/>
                <a:cs typeface="Proxima Nova"/>
                <a:sym typeface="Proxima Nova"/>
              </a:defRPr>
            </a:lvl5pPr>
            <a:lvl6pPr marL="2057400" marR="0" lvl="5" indent="-261938" algn="l" rtl="0">
              <a:lnSpc>
                <a:spcPct val="110000"/>
              </a:lnSpc>
              <a:spcBef>
                <a:spcPts val="975"/>
              </a:spcBef>
              <a:spcAft>
                <a:spcPts val="0"/>
              </a:spcAft>
              <a:buClr>
                <a:schemeClr val="dk1"/>
              </a:buClr>
              <a:buSzPts val="1900"/>
              <a:buFont typeface="Proxima Nova"/>
              <a:buChar char="■"/>
              <a:defRPr sz="1425" b="0" i="0" u="none" strike="noStrike" cap="none">
                <a:solidFill>
                  <a:schemeClr val="dk1"/>
                </a:solidFill>
                <a:latin typeface="Proxima Nova"/>
                <a:ea typeface="Proxima Nova"/>
                <a:cs typeface="Proxima Nova"/>
                <a:sym typeface="Proxima Nova"/>
              </a:defRPr>
            </a:lvl6pPr>
            <a:lvl7pPr marL="2400300" marR="0" lvl="6" indent="-261938" algn="l" rtl="0">
              <a:lnSpc>
                <a:spcPct val="110000"/>
              </a:lnSpc>
              <a:spcBef>
                <a:spcPts val="975"/>
              </a:spcBef>
              <a:spcAft>
                <a:spcPts val="0"/>
              </a:spcAft>
              <a:buClr>
                <a:schemeClr val="dk1"/>
              </a:buClr>
              <a:buSzPts val="1900"/>
              <a:buFont typeface="Proxima Nova"/>
              <a:buChar char="●"/>
              <a:defRPr sz="1425" b="0" i="0" u="none" strike="noStrike" cap="none">
                <a:solidFill>
                  <a:schemeClr val="dk1"/>
                </a:solidFill>
                <a:latin typeface="Proxima Nova"/>
                <a:ea typeface="Proxima Nova"/>
                <a:cs typeface="Proxima Nova"/>
                <a:sym typeface="Proxima Nova"/>
              </a:defRPr>
            </a:lvl7pPr>
            <a:lvl8pPr marL="2743200" marR="0" lvl="7" indent="-261938" algn="l" rtl="0">
              <a:lnSpc>
                <a:spcPct val="110000"/>
              </a:lnSpc>
              <a:spcBef>
                <a:spcPts val="975"/>
              </a:spcBef>
              <a:spcAft>
                <a:spcPts val="0"/>
              </a:spcAft>
              <a:buClr>
                <a:schemeClr val="dk1"/>
              </a:buClr>
              <a:buSzPts val="1900"/>
              <a:buFont typeface="Proxima Nova"/>
              <a:buChar char="○"/>
              <a:defRPr sz="1425" b="0" i="0" u="none" strike="noStrike" cap="none">
                <a:solidFill>
                  <a:schemeClr val="dk1"/>
                </a:solidFill>
                <a:latin typeface="Proxima Nova"/>
                <a:ea typeface="Proxima Nova"/>
                <a:cs typeface="Proxima Nova"/>
                <a:sym typeface="Proxima Nova"/>
              </a:defRPr>
            </a:lvl8pPr>
            <a:lvl9pPr marL="3086100" marR="0" lvl="8" indent="-261938" algn="l" rtl="0">
              <a:lnSpc>
                <a:spcPct val="110000"/>
              </a:lnSpc>
              <a:spcBef>
                <a:spcPts val="975"/>
              </a:spcBef>
              <a:spcAft>
                <a:spcPts val="975"/>
              </a:spcAft>
              <a:buClr>
                <a:schemeClr val="dk1"/>
              </a:buClr>
              <a:buSzPts val="1900"/>
              <a:buFont typeface="Proxima Nova"/>
              <a:buChar char="■"/>
              <a:defRPr sz="1425" b="0" i="0" u="none" strike="noStrike" cap="none">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78928951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 – Divider 1">
  <p:cSld name="1 – Divider 1">
    <p:bg>
      <p:bgPr>
        <a:solidFill>
          <a:schemeClr val="lt2"/>
        </a:solidFill>
        <a:effectLst/>
      </p:bgPr>
    </p:bg>
    <p:spTree>
      <p:nvGrpSpPr>
        <p:cNvPr id="1" name="Shape 223"/>
        <p:cNvGrpSpPr/>
        <p:nvPr/>
      </p:nvGrpSpPr>
      <p:grpSpPr>
        <a:xfrm>
          <a:off x="0" y="0"/>
          <a:ext cx="0" cy="0"/>
          <a:chOff x="0" y="0"/>
          <a:chExt cx="0" cy="0"/>
        </a:xfrm>
      </p:grpSpPr>
      <p:sp>
        <p:nvSpPr>
          <p:cNvPr id="224" name="Shape 224"/>
          <p:cNvSpPr txBox="1">
            <a:spLocks noGrp="1"/>
          </p:cNvSpPr>
          <p:nvPr>
            <p:ph type="title"/>
          </p:nvPr>
        </p:nvSpPr>
        <p:spPr>
          <a:xfrm>
            <a:off x="668800" y="2365150"/>
            <a:ext cx="7796700" cy="1702575"/>
          </a:xfrm>
          <a:prstGeom prst="rect">
            <a:avLst/>
          </a:prstGeom>
          <a:noFill/>
          <a:ln>
            <a:noFill/>
          </a:ln>
        </p:spPr>
        <p:txBody>
          <a:bodyPr spcFirstLastPara="1" wrap="square" lIns="121900" tIns="121900" rIns="121900" bIns="121900" anchor="t" anchorCtr="0"/>
          <a:lstStyle>
            <a:lvl1pPr marR="0" lvl="0" algn="ctr" rtl="0">
              <a:lnSpc>
                <a:spcPct val="100000"/>
              </a:lnSpc>
              <a:spcBef>
                <a:spcPts val="0"/>
              </a:spcBef>
              <a:spcAft>
                <a:spcPts val="0"/>
              </a:spcAft>
              <a:buClr>
                <a:schemeClr val="dk1"/>
              </a:buClr>
              <a:buSzPts val="5300"/>
              <a:buFont typeface="Proxima Nova"/>
              <a:buNone/>
              <a:defRPr sz="3975" b="1" i="0" u="none" strike="noStrike" cap="none">
                <a:solidFill>
                  <a:schemeClr val="dk1"/>
                </a:solidFill>
                <a:latin typeface="Proxima Nova"/>
                <a:ea typeface="Proxima Nova"/>
                <a:cs typeface="Proxima Nova"/>
                <a:sym typeface="Proxima Nova"/>
              </a:defRPr>
            </a:lvl1pPr>
            <a:lvl2pPr lvl="1" rtl="0">
              <a:spcBef>
                <a:spcPts val="0"/>
              </a:spcBef>
              <a:spcAft>
                <a:spcPts val="0"/>
              </a:spcAft>
              <a:buSzPts val="1900"/>
              <a:buFont typeface="Arial"/>
              <a:buNone/>
              <a:defRPr sz="1800"/>
            </a:lvl2pPr>
            <a:lvl3pPr lvl="2" rtl="0">
              <a:spcBef>
                <a:spcPts val="0"/>
              </a:spcBef>
              <a:spcAft>
                <a:spcPts val="0"/>
              </a:spcAft>
              <a:buSzPts val="1900"/>
              <a:buFont typeface="Arial"/>
              <a:buNone/>
              <a:defRPr sz="1800"/>
            </a:lvl3pPr>
            <a:lvl4pPr lvl="3" rtl="0">
              <a:spcBef>
                <a:spcPts val="0"/>
              </a:spcBef>
              <a:spcAft>
                <a:spcPts val="0"/>
              </a:spcAft>
              <a:buSzPts val="1900"/>
              <a:buFont typeface="Arial"/>
              <a:buNone/>
              <a:defRPr sz="1800"/>
            </a:lvl4pPr>
            <a:lvl5pPr lvl="4" rtl="0">
              <a:spcBef>
                <a:spcPts val="0"/>
              </a:spcBef>
              <a:spcAft>
                <a:spcPts val="0"/>
              </a:spcAft>
              <a:buSzPts val="1900"/>
              <a:buFont typeface="Arial"/>
              <a:buNone/>
              <a:defRPr sz="1800"/>
            </a:lvl5pPr>
            <a:lvl6pPr lvl="5" rtl="0">
              <a:spcBef>
                <a:spcPts val="0"/>
              </a:spcBef>
              <a:spcAft>
                <a:spcPts val="0"/>
              </a:spcAft>
              <a:buSzPts val="1900"/>
              <a:buFont typeface="Arial"/>
              <a:buNone/>
              <a:defRPr sz="1800"/>
            </a:lvl6pPr>
            <a:lvl7pPr lvl="6" rtl="0">
              <a:spcBef>
                <a:spcPts val="0"/>
              </a:spcBef>
              <a:spcAft>
                <a:spcPts val="0"/>
              </a:spcAft>
              <a:buSzPts val="1900"/>
              <a:buFont typeface="Arial"/>
              <a:buNone/>
              <a:defRPr sz="1800"/>
            </a:lvl7pPr>
            <a:lvl8pPr lvl="7" rtl="0">
              <a:spcBef>
                <a:spcPts val="0"/>
              </a:spcBef>
              <a:spcAft>
                <a:spcPts val="0"/>
              </a:spcAft>
              <a:buSzPts val="1900"/>
              <a:buFont typeface="Arial"/>
              <a:buNone/>
              <a:defRPr sz="1800"/>
            </a:lvl8pPr>
            <a:lvl9pPr lvl="8" rtl="0">
              <a:spcBef>
                <a:spcPts val="0"/>
              </a:spcBef>
              <a:spcAft>
                <a:spcPts val="0"/>
              </a:spcAft>
              <a:buSzPts val="1900"/>
              <a:buFont typeface="Arial"/>
              <a:buNone/>
              <a:defRPr sz="1800"/>
            </a:lvl9pPr>
          </a:lstStyle>
          <a:p>
            <a:endParaRPr/>
          </a:p>
        </p:txBody>
      </p:sp>
      <p:grpSp>
        <p:nvGrpSpPr>
          <p:cNvPr id="225" name="Shape 225"/>
          <p:cNvGrpSpPr/>
          <p:nvPr/>
        </p:nvGrpSpPr>
        <p:grpSpPr>
          <a:xfrm>
            <a:off x="287572" y="4854618"/>
            <a:ext cx="635012" cy="148739"/>
            <a:chOff x="1841475" y="2392725"/>
            <a:chExt cx="3928925" cy="920275"/>
          </a:xfrm>
        </p:grpSpPr>
        <p:sp>
          <p:nvSpPr>
            <p:cNvPr id="226" name="Shape 226"/>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sp>
          <p:nvSpPr>
            <p:cNvPr id="227" name="Shape 227"/>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sp>
          <p:nvSpPr>
            <p:cNvPr id="228" name="Shape 228"/>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sp>
          <p:nvSpPr>
            <p:cNvPr id="229" name="Shape 229"/>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sp>
          <p:nvSpPr>
            <p:cNvPr id="230" name="Shape 230"/>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sp>
          <p:nvSpPr>
            <p:cNvPr id="231" name="Shape 231"/>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sp>
          <p:nvSpPr>
            <p:cNvPr id="232" name="Shape 232"/>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sp>
          <p:nvSpPr>
            <p:cNvPr id="233" name="Shape 233"/>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grpSp>
      <p:cxnSp>
        <p:nvCxnSpPr>
          <p:cNvPr id="234" name="Shape 234"/>
          <p:cNvCxnSpPr/>
          <p:nvPr/>
        </p:nvCxnSpPr>
        <p:spPr>
          <a:xfrm rot="10800000">
            <a:off x="4309650" y="2255484"/>
            <a:ext cx="524700" cy="0"/>
          </a:xfrm>
          <a:prstGeom prst="straightConnector1">
            <a:avLst/>
          </a:prstGeom>
          <a:noFill/>
          <a:ln w="28575" cap="flat" cmpd="sng">
            <a:solidFill>
              <a:schemeClr val="accent6"/>
            </a:solidFill>
            <a:prstDash val="solid"/>
            <a:round/>
            <a:headEnd type="none" w="sm" len="sm"/>
            <a:tailEnd type="none" w="sm" len="sm"/>
          </a:ln>
        </p:spPr>
      </p:cxnSp>
      <p:sp>
        <p:nvSpPr>
          <p:cNvPr id="235" name="Shape 235"/>
          <p:cNvSpPr txBox="1">
            <a:spLocks noGrp="1"/>
          </p:cNvSpPr>
          <p:nvPr>
            <p:ph type="subTitle" idx="1"/>
          </p:nvPr>
        </p:nvSpPr>
        <p:spPr>
          <a:xfrm>
            <a:off x="1740900" y="1801250"/>
            <a:ext cx="5662125" cy="377325"/>
          </a:xfrm>
          <a:prstGeom prst="rect">
            <a:avLst/>
          </a:prstGeom>
          <a:noFill/>
          <a:ln>
            <a:noFill/>
          </a:ln>
        </p:spPr>
        <p:txBody>
          <a:bodyPr spcFirstLastPara="1" wrap="square" lIns="121900" tIns="121900" rIns="121900" bIns="121900" anchor="b" anchorCtr="0"/>
          <a:lstStyle>
            <a:lvl1pPr marR="0" lvl="0" algn="ctr" rtl="0">
              <a:lnSpc>
                <a:spcPct val="110000"/>
              </a:lnSpc>
              <a:spcBef>
                <a:spcPts val="0"/>
              </a:spcBef>
              <a:spcAft>
                <a:spcPts val="0"/>
              </a:spcAft>
              <a:buClr>
                <a:srgbClr val="FFFFFF"/>
              </a:buClr>
              <a:buSzPts val="1600"/>
              <a:buFont typeface="Proxima Nova"/>
              <a:buNone/>
              <a:defRPr sz="1200" b="1"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651515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 – Design Grid 1">
  <p:cSld name="B – Design Grid 1">
    <p:spTree>
      <p:nvGrpSpPr>
        <p:cNvPr id="1" name="Shape 236"/>
        <p:cNvGrpSpPr/>
        <p:nvPr/>
      </p:nvGrpSpPr>
      <p:grpSpPr>
        <a:xfrm>
          <a:off x="0" y="0"/>
          <a:ext cx="0" cy="0"/>
          <a:chOff x="0" y="0"/>
          <a:chExt cx="0" cy="0"/>
        </a:xfrm>
      </p:grpSpPr>
      <p:pic>
        <p:nvPicPr>
          <p:cNvPr id="237" name="Shape 237"/>
          <p:cNvPicPr preferRelativeResize="0"/>
          <p:nvPr/>
        </p:nvPicPr>
        <p:blipFill rotWithShape="1">
          <a:blip r:embed="rId2">
            <a:alphaModFix/>
          </a:blip>
          <a:srcRect/>
          <a:stretch/>
        </p:blipFill>
        <p:spPr>
          <a:xfrm>
            <a:off x="0" y="0"/>
            <a:ext cx="9144000" cy="5143490"/>
          </a:xfrm>
          <a:prstGeom prst="rect">
            <a:avLst/>
          </a:prstGeom>
          <a:noFill/>
          <a:ln>
            <a:noFill/>
          </a:ln>
        </p:spPr>
      </p:pic>
      <p:sp>
        <p:nvSpPr>
          <p:cNvPr id="238" name="Shape 238"/>
          <p:cNvSpPr txBox="1">
            <a:spLocks noGrp="1"/>
          </p:cNvSpPr>
          <p:nvPr>
            <p:ph type="title"/>
          </p:nvPr>
        </p:nvSpPr>
        <p:spPr>
          <a:xfrm>
            <a:off x="192475" y="151275"/>
            <a:ext cx="8663175" cy="393975"/>
          </a:xfrm>
          <a:prstGeom prst="rect">
            <a:avLst/>
          </a:prstGeom>
          <a:noFill/>
          <a:ln>
            <a:noFill/>
          </a:ln>
        </p:spPr>
        <p:txBody>
          <a:bodyPr spcFirstLastPara="1" wrap="square" lIns="121900" tIns="121900" rIns="121900" bIns="121900" anchor="t" anchorCtr="0"/>
          <a:lstStyle>
            <a:lvl1pPr marR="0" lvl="0" algn="l" rtl="0">
              <a:lnSpc>
                <a:spcPct val="100000"/>
              </a:lnSpc>
              <a:spcBef>
                <a:spcPts val="0"/>
              </a:spcBef>
              <a:spcAft>
                <a:spcPts val="0"/>
              </a:spcAft>
              <a:buClr>
                <a:schemeClr val="dk1"/>
              </a:buClr>
              <a:buSzPts val="3300"/>
              <a:buFont typeface="Proxima Nova"/>
              <a:buNone/>
              <a:defRPr sz="2475" b="1" i="0" u="none" strike="noStrike" cap="none">
                <a:solidFill>
                  <a:schemeClr val="dk1"/>
                </a:solidFill>
                <a:latin typeface="Proxima Nova"/>
                <a:ea typeface="Proxima Nova"/>
                <a:cs typeface="Proxima Nova"/>
                <a:sym typeface="Proxima Nova"/>
              </a:defRPr>
            </a:lvl1pPr>
            <a:lvl2pPr lvl="1" rtl="0">
              <a:spcBef>
                <a:spcPts val="0"/>
              </a:spcBef>
              <a:spcAft>
                <a:spcPts val="0"/>
              </a:spcAft>
              <a:buSzPts val="2400"/>
              <a:buFont typeface="Arial"/>
              <a:buNone/>
              <a:defRPr sz="1800"/>
            </a:lvl2pPr>
            <a:lvl3pPr lvl="2" rtl="0">
              <a:spcBef>
                <a:spcPts val="0"/>
              </a:spcBef>
              <a:spcAft>
                <a:spcPts val="0"/>
              </a:spcAft>
              <a:buSzPts val="2400"/>
              <a:buFont typeface="Arial"/>
              <a:buNone/>
              <a:defRPr sz="1800"/>
            </a:lvl3pPr>
            <a:lvl4pPr lvl="3" rtl="0">
              <a:spcBef>
                <a:spcPts val="0"/>
              </a:spcBef>
              <a:spcAft>
                <a:spcPts val="0"/>
              </a:spcAft>
              <a:buSzPts val="2400"/>
              <a:buFont typeface="Arial"/>
              <a:buNone/>
              <a:defRPr sz="1800"/>
            </a:lvl4pPr>
            <a:lvl5pPr lvl="4" rtl="0">
              <a:spcBef>
                <a:spcPts val="0"/>
              </a:spcBef>
              <a:spcAft>
                <a:spcPts val="0"/>
              </a:spcAft>
              <a:buSzPts val="2400"/>
              <a:buFont typeface="Arial"/>
              <a:buNone/>
              <a:defRPr sz="1800"/>
            </a:lvl5pPr>
            <a:lvl6pPr lvl="5" rtl="0">
              <a:spcBef>
                <a:spcPts val="0"/>
              </a:spcBef>
              <a:spcAft>
                <a:spcPts val="0"/>
              </a:spcAft>
              <a:buSzPts val="2400"/>
              <a:buFont typeface="Arial"/>
              <a:buNone/>
              <a:defRPr sz="1800"/>
            </a:lvl6pPr>
            <a:lvl7pPr lvl="6" rtl="0">
              <a:spcBef>
                <a:spcPts val="0"/>
              </a:spcBef>
              <a:spcAft>
                <a:spcPts val="0"/>
              </a:spcAft>
              <a:buSzPts val="2400"/>
              <a:buFont typeface="Arial"/>
              <a:buNone/>
              <a:defRPr sz="1800"/>
            </a:lvl7pPr>
            <a:lvl8pPr lvl="7" rtl="0">
              <a:spcBef>
                <a:spcPts val="0"/>
              </a:spcBef>
              <a:spcAft>
                <a:spcPts val="0"/>
              </a:spcAft>
              <a:buSzPts val="2400"/>
              <a:buFont typeface="Arial"/>
              <a:buNone/>
              <a:defRPr sz="1800"/>
            </a:lvl8pPr>
            <a:lvl9pPr lvl="8" rtl="0">
              <a:spcBef>
                <a:spcPts val="0"/>
              </a:spcBef>
              <a:spcAft>
                <a:spcPts val="0"/>
              </a:spcAft>
              <a:buSzPts val="2400"/>
              <a:buFont typeface="Arial"/>
              <a:buNone/>
              <a:defRPr sz="1800"/>
            </a:lvl9pPr>
          </a:lstStyle>
          <a:p>
            <a:endParaRPr/>
          </a:p>
        </p:txBody>
      </p:sp>
      <p:grpSp>
        <p:nvGrpSpPr>
          <p:cNvPr id="239" name="Shape 239"/>
          <p:cNvGrpSpPr/>
          <p:nvPr/>
        </p:nvGrpSpPr>
        <p:grpSpPr>
          <a:xfrm>
            <a:off x="287572" y="4854618"/>
            <a:ext cx="635012" cy="148739"/>
            <a:chOff x="1841475" y="2392725"/>
            <a:chExt cx="3928925" cy="920275"/>
          </a:xfrm>
        </p:grpSpPr>
        <p:sp>
          <p:nvSpPr>
            <p:cNvPr id="240" name="Shape 240"/>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sp>
          <p:nvSpPr>
            <p:cNvPr id="241" name="Shape 241"/>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sp>
          <p:nvSpPr>
            <p:cNvPr id="242" name="Shape 242"/>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sp>
          <p:nvSpPr>
            <p:cNvPr id="243" name="Shape 243"/>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sp>
          <p:nvSpPr>
            <p:cNvPr id="244" name="Shape 244"/>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sp>
          <p:nvSpPr>
            <p:cNvPr id="245" name="Shape 245"/>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sp>
          <p:nvSpPr>
            <p:cNvPr id="246" name="Shape 246"/>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sp>
          <p:nvSpPr>
            <p:cNvPr id="247" name="Shape 247"/>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1043080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 – Divider 1">
  <p:cSld name="1 – Divider 1">
    <p:bg>
      <p:bgPr>
        <a:solidFill>
          <a:schemeClr val="lt2"/>
        </a:solidFill>
        <a:effectLst/>
      </p:bgPr>
    </p:bg>
    <p:spTree>
      <p:nvGrpSpPr>
        <p:cNvPr id="1" name="Shape 29"/>
        <p:cNvGrpSpPr/>
        <p:nvPr/>
      </p:nvGrpSpPr>
      <p:grpSpPr>
        <a:xfrm>
          <a:off x="0" y="0"/>
          <a:ext cx="0" cy="0"/>
          <a:chOff x="0" y="0"/>
          <a:chExt cx="0" cy="0"/>
        </a:xfrm>
      </p:grpSpPr>
      <p:sp>
        <p:nvSpPr>
          <p:cNvPr id="30" name="Google Shape;30;p4"/>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2800"/>
              <a:buFont typeface="Arial"/>
              <a:buNone/>
              <a:defRPr sz="1800"/>
            </a:lvl2pPr>
            <a:lvl3pPr lvl="2" indent="0" rtl="0">
              <a:spcBef>
                <a:spcPts val="0"/>
              </a:spcBef>
              <a:spcAft>
                <a:spcPts val="0"/>
              </a:spcAft>
              <a:buSzPts val="2800"/>
              <a:buFont typeface="Arial"/>
              <a:buNone/>
              <a:defRPr sz="1800"/>
            </a:lvl3pPr>
            <a:lvl4pPr lvl="3" indent="0" rtl="0">
              <a:spcBef>
                <a:spcPts val="0"/>
              </a:spcBef>
              <a:spcAft>
                <a:spcPts val="0"/>
              </a:spcAft>
              <a:buSzPts val="2800"/>
              <a:buFont typeface="Arial"/>
              <a:buNone/>
              <a:defRPr sz="1800"/>
            </a:lvl4pPr>
            <a:lvl5pPr lvl="4" indent="0" rtl="0">
              <a:spcBef>
                <a:spcPts val="0"/>
              </a:spcBef>
              <a:spcAft>
                <a:spcPts val="0"/>
              </a:spcAft>
              <a:buSzPts val="2800"/>
              <a:buFont typeface="Arial"/>
              <a:buNone/>
              <a:defRPr sz="1800"/>
            </a:lvl5pPr>
            <a:lvl6pPr lvl="5" indent="0" rtl="0">
              <a:spcBef>
                <a:spcPts val="0"/>
              </a:spcBef>
              <a:spcAft>
                <a:spcPts val="0"/>
              </a:spcAft>
              <a:buSzPts val="2800"/>
              <a:buFont typeface="Arial"/>
              <a:buNone/>
              <a:defRPr sz="1800"/>
            </a:lvl6pPr>
            <a:lvl7pPr lvl="6" indent="0" rtl="0">
              <a:spcBef>
                <a:spcPts val="0"/>
              </a:spcBef>
              <a:spcAft>
                <a:spcPts val="0"/>
              </a:spcAft>
              <a:buSzPts val="2800"/>
              <a:buFont typeface="Arial"/>
              <a:buNone/>
              <a:defRPr sz="1800"/>
            </a:lvl7pPr>
            <a:lvl8pPr lvl="7" indent="0" rtl="0">
              <a:spcBef>
                <a:spcPts val="0"/>
              </a:spcBef>
              <a:spcAft>
                <a:spcPts val="0"/>
              </a:spcAft>
              <a:buSzPts val="2800"/>
              <a:buFont typeface="Arial"/>
              <a:buNone/>
              <a:defRPr sz="1800"/>
            </a:lvl8pPr>
            <a:lvl9pPr lvl="8" indent="0" rtl="0">
              <a:spcBef>
                <a:spcPts val="0"/>
              </a:spcBef>
              <a:spcAft>
                <a:spcPts val="0"/>
              </a:spcAft>
              <a:buSzPts val="2800"/>
              <a:buFont typeface="Arial"/>
              <a:buNone/>
              <a:defRPr sz="1800"/>
            </a:lvl9pPr>
          </a:lstStyle>
          <a:p>
            <a:endParaRPr/>
          </a:p>
        </p:txBody>
      </p:sp>
      <p:grpSp>
        <p:nvGrpSpPr>
          <p:cNvPr id="31" name="Google Shape;31;p4"/>
          <p:cNvGrpSpPr/>
          <p:nvPr/>
        </p:nvGrpSpPr>
        <p:grpSpPr>
          <a:xfrm>
            <a:off x="287525" y="4854556"/>
            <a:ext cx="634914" cy="148716"/>
            <a:chOff x="1841475" y="2392725"/>
            <a:chExt cx="3928925" cy="920275"/>
          </a:xfrm>
        </p:grpSpPr>
        <p:sp>
          <p:nvSpPr>
            <p:cNvPr id="32" name="Google Shape;32;p4"/>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Google Shape;33;p4"/>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Google Shape;34;p4"/>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Google Shape;35;p4"/>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Google Shape;36;p4"/>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Google Shape;37;p4"/>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Google Shape;38;p4"/>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Google Shape;39;p4"/>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40" name="Google Shape;40;p4"/>
          <p:cNvCxnSpPr/>
          <p:nvPr/>
        </p:nvCxnSpPr>
        <p:spPr>
          <a:xfrm rot="10800000">
            <a:off x="4309650" y="2255484"/>
            <a:ext cx="524700" cy="0"/>
          </a:xfrm>
          <a:prstGeom prst="straightConnector1">
            <a:avLst/>
          </a:prstGeom>
          <a:noFill/>
          <a:ln w="28575" cap="flat" cmpd="sng">
            <a:solidFill>
              <a:schemeClr val="accent6"/>
            </a:solidFill>
            <a:prstDash val="solid"/>
            <a:round/>
            <a:headEnd type="none" w="med" len="med"/>
            <a:tailEnd type="none" w="med" len="med"/>
          </a:ln>
        </p:spPr>
      </p:cxnSp>
      <p:sp>
        <p:nvSpPr>
          <p:cNvPr id="41" name="Google Shape;41;p4"/>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lstStyle>
            <a:lvl1pPr lvl="0" algn="ctr" rtl="0">
              <a:lnSpc>
                <a:spcPct val="110000"/>
              </a:lnSpc>
              <a:spcBef>
                <a:spcPts val="0"/>
              </a:spcBef>
              <a:spcAft>
                <a:spcPts val="0"/>
              </a:spcAft>
              <a:buNone/>
              <a:defRPr sz="1200" b="1">
                <a:solidFill>
                  <a:srgbClr val="999999"/>
                </a:solidFill>
                <a:latin typeface="Proxima Nova"/>
                <a:ea typeface="Proxima Nova"/>
                <a:cs typeface="Proxima Nova"/>
                <a:sym typeface="Proxima Nova"/>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extLst>
      <p:ext uri="{BB962C8B-B14F-4D97-AF65-F5344CB8AC3E}">
        <p14:creationId xmlns:p14="http://schemas.microsoft.com/office/powerpoint/2010/main" val="3578786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 – Title 1 1">
  <p:cSld name="0 – Title 1 1">
    <p:bg>
      <p:bgPr>
        <a:solidFill>
          <a:schemeClr val="lt2"/>
        </a:solidFill>
        <a:effectLst/>
      </p:bgPr>
    </p:bg>
    <p:spTree>
      <p:nvGrpSpPr>
        <p:cNvPr id="1" name="Shape 42"/>
        <p:cNvGrpSpPr/>
        <p:nvPr/>
      </p:nvGrpSpPr>
      <p:grpSpPr>
        <a:xfrm>
          <a:off x="0" y="0"/>
          <a:ext cx="0" cy="0"/>
          <a:chOff x="0" y="0"/>
          <a:chExt cx="0" cy="0"/>
        </a:xfrm>
      </p:grpSpPr>
      <p:pic>
        <p:nvPicPr>
          <p:cNvPr id="43" name="Google Shape;43;p5" descr="SiliconValley-01.jpg"/>
          <p:cNvPicPr preferRelativeResize="0"/>
          <p:nvPr/>
        </p:nvPicPr>
        <p:blipFill rotWithShape="1">
          <a:blip r:embed="rId2">
            <a:alphaModFix/>
          </a:blip>
          <a:srcRect t="1976" r="25810" b="31254"/>
          <a:stretch/>
        </p:blipFill>
        <p:spPr>
          <a:xfrm>
            <a:off x="0" y="0"/>
            <a:ext cx="9144000" cy="5143500"/>
          </a:xfrm>
          <a:prstGeom prst="rect">
            <a:avLst/>
          </a:prstGeom>
          <a:noFill/>
          <a:ln>
            <a:noFill/>
          </a:ln>
        </p:spPr>
      </p:pic>
      <p:sp>
        <p:nvSpPr>
          <p:cNvPr id="44" name="Google Shape;44;p5"/>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cxnSp>
        <p:nvCxnSpPr>
          <p:cNvPr id="45" name="Google Shape;45;p5"/>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46" name="Google Shape;46;p5"/>
          <p:cNvSpPr txBox="1">
            <a:spLocks noGrp="1"/>
          </p:cNvSpPr>
          <p:nvPr>
            <p:ph type="title"/>
          </p:nvPr>
        </p:nvSpPr>
        <p:spPr>
          <a:xfrm>
            <a:off x="523203" y="1737025"/>
            <a:ext cx="6158400" cy="1191600"/>
          </a:xfrm>
          <a:prstGeom prst="rect">
            <a:avLst/>
          </a:prstGeom>
        </p:spPr>
        <p:txBody>
          <a:bodyPr spcFirstLastPara="1" wrap="square" lIns="91425" tIns="91425" rIns="91425" bIns="91425" anchor="b" anchorCtr="0"/>
          <a:lstStyle>
            <a:lvl1pPr lvl="0" rtl="0">
              <a:spcBef>
                <a:spcPts val="0"/>
              </a:spcBef>
              <a:spcAft>
                <a:spcPts val="0"/>
              </a:spcAft>
              <a:buNone/>
              <a:defRPr sz="40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 name="Google Shape;47;p5"/>
          <p:cNvSpPr txBox="1">
            <a:spLocks noGrp="1"/>
          </p:cNvSpPr>
          <p:nvPr>
            <p:ph type="title" idx="2"/>
          </p:nvPr>
        </p:nvSpPr>
        <p:spPr>
          <a:xfrm>
            <a:off x="523203" y="3306697"/>
            <a:ext cx="4278900" cy="1495200"/>
          </a:xfrm>
          <a:prstGeom prst="rect">
            <a:avLst/>
          </a:prstGeom>
        </p:spPr>
        <p:txBody>
          <a:bodyPr spcFirstLastPara="1" wrap="square" lIns="91425" tIns="91425" rIns="91425" bIns="91425" anchor="t" anchorCtr="0"/>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 name="Google Shape;48;p5"/>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chemeClr val="dk1"/>
                </a:solidFill>
                <a:latin typeface="Proxima Nova"/>
                <a:ea typeface="Proxima Nova"/>
                <a:cs typeface="Proxima Nova"/>
                <a:sym typeface="Proxima Nova"/>
              </a:rPr>
              <a:t>© Copyright 2017 Pivotal Software, Inc. All rights Reserved. Version 1.0</a:t>
            </a:r>
            <a:endParaRPr sz="600">
              <a:solidFill>
                <a:schemeClr val="dk1"/>
              </a:solidFill>
              <a:latin typeface="Proxima Nova"/>
              <a:ea typeface="Proxima Nova"/>
              <a:cs typeface="Proxima Nova"/>
              <a:sym typeface="Proxima Nova"/>
            </a:endParaRPr>
          </a:p>
          <a:p>
            <a:pPr marL="0" lvl="0" indent="0" rtl="0">
              <a:spcBef>
                <a:spcPts val="0"/>
              </a:spcBef>
              <a:spcAft>
                <a:spcPts val="0"/>
              </a:spcAft>
              <a:buNone/>
            </a:pPr>
            <a:endParaRPr sz="600">
              <a:solidFill>
                <a:schemeClr val="dk1"/>
              </a:solidFill>
              <a:latin typeface="Proxima Nova"/>
              <a:ea typeface="Proxima Nova"/>
              <a:cs typeface="Proxima Nova"/>
              <a:sym typeface="Proxima Nova"/>
            </a:endParaRPr>
          </a:p>
        </p:txBody>
      </p:sp>
      <p:grpSp>
        <p:nvGrpSpPr>
          <p:cNvPr id="49" name="Google Shape;49;p5"/>
          <p:cNvGrpSpPr/>
          <p:nvPr/>
        </p:nvGrpSpPr>
        <p:grpSpPr>
          <a:xfrm>
            <a:off x="634507" y="819388"/>
            <a:ext cx="1337013" cy="313170"/>
            <a:chOff x="1841475" y="2392725"/>
            <a:chExt cx="3928925" cy="920275"/>
          </a:xfrm>
        </p:grpSpPr>
        <p:sp>
          <p:nvSpPr>
            <p:cNvPr id="50" name="Google Shape;50;p5"/>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51" name="Google Shape;51;p5"/>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52" name="Google Shape;52;p5"/>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53" name="Google Shape;53;p5"/>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54" name="Google Shape;54;p5"/>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55" name="Google Shape;55;p5"/>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56" name="Google Shape;56;p5"/>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57" name="Google Shape;57;p5"/>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spTree>
    <p:extLst>
      <p:ext uri="{BB962C8B-B14F-4D97-AF65-F5344CB8AC3E}">
        <p14:creationId xmlns:p14="http://schemas.microsoft.com/office/powerpoint/2010/main" val="3928915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 – Intro 1 1">
  <p:cSld name="2 – Intro 1 1">
    <p:spTree>
      <p:nvGrpSpPr>
        <p:cNvPr id="1" name="Shape 58"/>
        <p:cNvGrpSpPr/>
        <p:nvPr/>
      </p:nvGrpSpPr>
      <p:grpSpPr>
        <a:xfrm>
          <a:off x="0" y="0"/>
          <a:ext cx="0" cy="0"/>
          <a:chOff x="0" y="0"/>
          <a:chExt cx="0" cy="0"/>
        </a:xfrm>
      </p:grpSpPr>
      <p:sp>
        <p:nvSpPr>
          <p:cNvPr id="59" name="Google Shape;59;p6"/>
          <p:cNvSpPr/>
          <p:nvPr/>
        </p:nvSpPr>
        <p:spPr>
          <a:xfrm>
            <a:off x="0" y="0"/>
            <a:ext cx="3066000" cy="5143500"/>
          </a:xfrm>
          <a:prstGeom prst="rect">
            <a:avLst/>
          </a:prstGeom>
          <a:solidFill>
            <a:srgbClr val="1AB9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0" name="Google Shape;60;p6"/>
          <p:cNvSpPr txBox="1">
            <a:spLocks noGrp="1"/>
          </p:cNvSpPr>
          <p:nvPr>
            <p:ph type="title"/>
          </p:nvPr>
        </p:nvSpPr>
        <p:spPr>
          <a:xfrm>
            <a:off x="193350" y="549625"/>
            <a:ext cx="2751300" cy="14739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28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2800"/>
              <a:buFont typeface="Arial"/>
              <a:buNone/>
              <a:defRPr sz="2500"/>
            </a:lvl2pPr>
            <a:lvl3pPr lvl="2" indent="0" rtl="0">
              <a:spcBef>
                <a:spcPts val="0"/>
              </a:spcBef>
              <a:spcAft>
                <a:spcPts val="0"/>
              </a:spcAft>
              <a:buSzPts val="2800"/>
              <a:buFont typeface="Arial"/>
              <a:buNone/>
              <a:defRPr sz="2500"/>
            </a:lvl3pPr>
            <a:lvl4pPr lvl="3" indent="0" rtl="0">
              <a:spcBef>
                <a:spcPts val="0"/>
              </a:spcBef>
              <a:spcAft>
                <a:spcPts val="0"/>
              </a:spcAft>
              <a:buSzPts val="2800"/>
              <a:buFont typeface="Arial"/>
              <a:buNone/>
              <a:defRPr sz="2500"/>
            </a:lvl4pPr>
            <a:lvl5pPr lvl="4" indent="0" rtl="0">
              <a:spcBef>
                <a:spcPts val="0"/>
              </a:spcBef>
              <a:spcAft>
                <a:spcPts val="0"/>
              </a:spcAft>
              <a:buSzPts val="2800"/>
              <a:buFont typeface="Arial"/>
              <a:buNone/>
              <a:defRPr sz="2500"/>
            </a:lvl5pPr>
            <a:lvl6pPr lvl="5" indent="0" rtl="0">
              <a:spcBef>
                <a:spcPts val="0"/>
              </a:spcBef>
              <a:spcAft>
                <a:spcPts val="0"/>
              </a:spcAft>
              <a:buSzPts val="2800"/>
              <a:buFont typeface="Arial"/>
              <a:buNone/>
              <a:defRPr sz="2500"/>
            </a:lvl6pPr>
            <a:lvl7pPr lvl="6" indent="0" rtl="0">
              <a:spcBef>
                <a:spcPts val="0"/>
              </a:spcBef>
              <a:spcAft>
                <a:spcPts val="0"/>
              </a:spcAft>
              <a:buSzPts val="2800"/>
              <a:buFont typeface="Arial"/>
              <a:buNone/>
              <a:defRPr sz="2500"/>
            </a:lvl7pPr>
            <a:lvl8pPr lvl="7" indent="0" rtl="0">
              <a:spcBef>
                <a:spcPts val="0"/>
              </a:spcBef>
              <a:spcAft>
                <a:spcPts val="0"/>
              </a:spcAft>
              <a:buSzPts val="2800"/>
              <a:buFont typeface="Arial"/>
              <a:buNone/>
              <a:defRPr sz="2500"/>
            </a:lvl8pPr>
            <a:lvl9pPr lvl="8" indent="0" rtl="0">
              <a:spcBef>
                <a:spcPts val="0"/>
              </a:spcBef>
              <a:spcAft>
                <a:spcPts val="0"/>
              </a:spcAft>
              <a:buSzPts val="2800"/>
              <a:buFont typeface="Arial"/>
              <a:buNone/>
              <a:defRPr sz="2500"/>
            </a:lvl9pPr>
          </a:lstStyle>
          <a:p>
            <a:endParaRPr/>
          </a:p>
        </p:txBody>
      </p:sp>
      <p:cxnSp>
        <p:nvCxnSpPr>
          <p:cNvPr id="61" name="Google Shape;61;p6"/>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62" name="Google Shape;62;p6"/>
          <p:cNvGrpSpPr/>
          <p:nvPr/>
        </p:nvGrpSpPr>
        <p:grpSpPr>
          <a:xfrm>
            <a:off x="287525" y="4854556"/>
            <a:ext cx="634914" cy="148716"/>
            <a:chOff x="1841475" y="2392725"/>
            <a:chExt cx="3928925" cy="920275"/>
          </a:xfrm>
        </p:grpSpPr>
        <p:sp>
          <p:nvSpPr>
            <p:cNvPr id="63" name="Google Shape;63;p6"/>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 name="Google Shape;64;p6"/>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Google Shape;65;p6"/>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 name="Google Shape;66;p6"/>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 name="Google Shape;67;p6"/>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Google Shape;68;p6"/>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Google Shape;69;p6"/>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Google Shape;70;p6"/>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71" name="Google Shape;71;p6"/>
          <p:cNvCxnSpPr/>
          <p:nvPr/>
        </p:nvCxnSpPr>
        <p:spPr>
          <a:xfrm rot="10800000">
            <a:off x="295728" y="2131916"/>
            <a:ext cx="524700" cy="0"/>
          </a:xfrm>
          <a:prstGeom prst="straightConnector1">
            <a:avLst/>
          </a:prstGeom>
          <a:noFill/>
          <a:ln w="28575" cap="flat" cmpd="sng">
            <a:solidFill>
              <a:schemeClr val="dk1"/>
            </a:solidFill>
            <a:prstDash val="solid"/>
            <a:round/>
            <a:headEnd type="none" w="med" len="med"/>
            <a:tailEnd type="none" w="med" len="med"/>
          </a:ln>
        </p:spPr>
      </p:cxnSp>
      <p:sp>
        <p:nvSpPr>
          <p:cNvPr id="72" name="Google Shape;72;p6"/>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73" name="Google Shape;73;p6"/>
          <p:cNvSpPr txBox="1">
            <a:spLocks noGrp="1"/>
          </p:cNvSpPr>
          <p:nvPr>
            <p:ph type="body" idx="2"/>
          </p:nvPr>
        </p:nvSpPr>
        <p:spPr>
          <a:xfrm>
            <a:off x="3810675" y="549625"/>
            <a:ext cx="5047200" cy="4120200"/>
          </a:xfrm>
          <a:prstGeom prst="rect">
            <a:avLst/>
          </a:prstGeom>
          <a:noFill/>
        </p:spPr>
        <p:txBody>
          <a:bodyPr spcFirstLastPara="1" wrap="square" lIns="91425" tIns="91425" rIns="91425" bIns="91425" anchor="ctr" anchorCtr="0"/>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0028799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theme" Target="../theme/theme2.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theme" Target="../theme/theme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theme" Target="../theme/theme4.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42788352"/>
      </p:ext>
    </p:extLst>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2"/>
        <p:cNvGrpSpPr/>
        <p:nvPr/>
      </p:nvGrpSpPr>
      <p:grpSpPr>
        <a:xfrm>
          <a:off x="0" y="0"/>
          <a:ext cx="0" cy="0"/>
          <a:chOff x="0" y="0"/>
          <a:chExt cx="0" cy="0"/>
        </a:xfrm>
      </p:grpSpPr>
    </p:spTree>
    <p:extLst>
      <p:ext uri="{BB962C8B-B14F-4D97-AF65-F5344CB8AC3E}">
        <p14:creationId xmlns:p14="http://schemas.microsoft.com/office/powerpoint/2010/main" val="2231636343"/>
      </p:ext>
    </p:extLst>
  </p:cSld>
  <p:clrMap bg1="lt1" tx1="dk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Tree>
    <p:extLst>
      <p:ext uri="{BB962C8B-B14F-4D97-AF65-F5344CB8AC3E}">
        <p14:creationId xmlns:p14="http://schemas.microsoft.com/office/powerpoint/2010/main" val="2793600336"/>
      </p:ext>
    </p:extLst>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2.xml"/><Relationship Id="rId1" Type="http://schemas.openxmlformats.org/officeDocument/2006/relationships/themeOverride" Target="../theme/themeOverride1.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0.xml"/><Relationship Id="rId1" Type="http://schemas.openxmlformats.org/officeDocument/2006/relationships/themeOverride" Target="../theme/themeOverride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0.xml"/><Relationship Id="rId1" Type="http://schemas.openxmlformats.org/officeDocument/2006/relationships/themeOverride" Target="../theme/themeOverride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0.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subTitle" idx="1"/>
          </p:nvPr>
        </p:nvSpPr>
        <p:spPr>
          <a:xfrm>
            <a:off x="523200" y="3306700"/>
            <a:ext cx="4173600" cy="1409700"/>
          </a:xfrm>
          <a:prstGeom prst="rect">
            <a:avLst/>
          </a:prstGeom>
          <a:noFill/>
          <a:ln>
            <a:noFill/>
          </a:ln>
        </p:spPr>
        <p:txBody>
          <a:bodyPr spcFirstLastPara="1" wrap="square" lIns="91425" tIns="91425" rIns="91425" bIns="91425" anchor="t" anchorCtr="0">
            <a:noAutofit/>
          </a:bodyPr>
          <a:lstStyle/>
          <a:p>
            <a:pPr marL="0" marR="0" lvl="0" indent="0" algn="l" rtl="0">
              <a:lnSpc>
                <a:spcPct val="110000"/>
              </a:lnSpc>
              <a:spcBef>
                <a:spcPts val="0"/>
              </a:spcBef>
              <a:spcAft>
                <a:spcPts val="0"/>
              </a:spcAft>
              <a:buClr>
                <a:srgbClr val="FFFFFF"/>
              </a:buClr>
              <a:buSzPts val="1500"/>
              <a:buFont typeface="Proxima Nova"/>
              <a:buNone/>
            </a:pPr>
            <a:r>
              <a:rPr lang="en-CA" sz="1500" b="0" i="0" u="none" strike="noStrike" cap="none">
                <a:solidFill>
                  <a:srgbClr val="FFFFFF"/>
                </a:solidFill>
                <a:latin typeface="Proxima Nova"/>
                <a:ea typeface="Proxima Nova"/>
                <a:cs typeface="Proxima Nova"/>
                <a:sym typeface="Proxima Nova"/>
              </a:rPr>
              <a:t>Platform Architecture Team</a:t>
            </a:r>
            <a:endParaRPr sz="1500" b="0" i="0" u="none" strike="noStrike" cap="none">
              <a:solidFill>
                <a:srgbClr val="FFFFFF"/>
              </a:solidFill>
              <a:latin typeface="Proxima Nova"/>
              <a:ea typeface="Proxima Nova"/>
              <a:cs typeface="Proxima Nova"/>
              <a:sym typeface="Proxima Nova"/>
            </a:endParaRPr>
          </a:p>
        </p:txBody>
      </p:sp>
      <p:sp>
        <p:nvSpPr>
          <p:cNvPr id="65" name="Shape 65"/>
          <p:cNvSpPr txBox="1">
            <a:spLocks noGrp="1"/>
          </p:cNvSpPr>
          <p:nvPr>
            <p:ph type="title"/>
          </p:nvPr>
        </p:nvSpPr>
        <p:spPr>
          <a:xfrm>
            <a:off x="523200" y="1737025"/>
            <a:ext cx="6643200" cy="1191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4000"/>
              <a:buFont typeface="Proxima Nova"/>
              <a:buNone/>
            </a:pPr>
            <a:r>
              <a:rPr lang="en-CA" sz="4000" b="1" i="0" u="none" strike="noStrike" cap="none" dirty="0">
                <a:solidFill>
                  <a:schemeClr val="dk1"/>
                </a:solidFill>
                <a:latin typeface="Proxima Nova"/>
                <a:ea typeface="Proxima Nova"/>
                <a:cs typeface="Proxima Nova"/>
                <a:sym typeface="Proxima Nova"/>
              </a:rPr>
              <a:t>Cloud Native Intro</a:t>
            </a:r>
            <a:endParaRPr sz="4000" b="1" i="0" u="none" strike="noStrike" cap="none" dirty="0">
              <a:solidFill>
                <a:schemeClr val="dk1"/>
              </a:solidFill>
              <a:latin typeface="Proxima Nova"/>
              <a:ea typeface="Proxima Nova"/>
              <a:cs typeface="Proxima Nova"/>
              <a:sym typeface="Proxima Nova"/>
            </a:endParaRPr>
          </a:p>
          <a:p>
            <a:pPr marL="0" marR="0" lvl="0" indent="0" algn="l" rtl="0">
              <a:lnSpc>
                <a:spcPct val="100000"/>
              </a:lnSpc>
              <a:spcBef>
                <a:spcPts val="0"/>
              </a:spcBef>
              <a:spcAft>
                <a:spcPts val="0"/>
              </a:spcAft>
              <a:buClr>
                <a:schemeClr val="dk1"/>
              </a:buClr>
              <a:buSzPts val="3200"/>
              <a:buFont typeface="Proxima Nova"/>
              <a:buNone/>
            </a:pPr>
            <a:r>
              <a:rPr lang="en-CA" sz="3200" b="0" i="0" u="none" strike="noStrike" cap="none" dirty="0">
                <a:solidFill>
                  <a:schemeClr val="dk1"/>
                </a:solidFill>
                <a:latin typeface="Proxima Nova"/>
                <a:ea typeface="Proxima Nova"/>
                <a:cs typeface="Proxima Nova"/>
                <a:sym typeface="Proxima Nova"/>
              </a:rPr>
              <a:t>The Cloud Native Platform</a:t>
            </a:r>
            <a:endParaRPr sz="3200" b="0" i="0" u="none" strike="noStrike" cap="none" dirty="0">
              <a:solidFill>
                <a:schemeClr val="dk1"/>
              </a:solidFill>
              <a:latin typeface="Proxima Nova"/>
              <a:ea typeface="Proxima Nova"/>
              <a:cs typeface="Proxima Nova"/>
              <a:sym typeface="Proxima Nova"/>
            </a:endParaRPr>
          </a:p>
        </p:txBody>
      </p:sp>
      <p:sp>
        <p:nvSpPr>
          <p:cNvPr id="66" name="Shape 66"/>
          <p:cNvSpPr/>
          <p:nvPr/>
        </p:nvSpPr>
        <p:spPr>
          <a:xfrm>
            <a:off x="7102094" y="1683819"/>
            <a:ext cx="1124700" cy="1124700"/>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accent1"/>
          </a:solid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7F7F7F"/>
              </a:solidFill>
              <a:latin typeface="Lato Light"/>
              <a:ea typeface="Lato Light"/>
              <a:cs typeface="Lato Light"/>
              <a:sym typeface="Lat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Shape 375"/>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500"/>
              <a:buFont typeface="Proxima Nova"/>
              <a:buNone/>
            </a:pPr>
            <a:r>
              <a:rPr lang="en-CA" sz="2500" b="1" i="0" u="none" strike="noStrike" cap="none">
                <a:solidFill>
                  <a:schemeClr val="dk1"/>
                </a:solidFill>
                <a:latin typeface="Proxima Nova"/>
                <a:ea typeface="Proxima Nova"/>
                <a:cs typeface="Proxima Nova"/>
                <a:sym typeface="Proxima Nova"/>
              </a:rPr>
              <a:t>Microservices Scaling Out</a:t>
            </a:r>
            <a:endParaRPr sz="2500" b="1" i="0" u="none" strike="noStrike" cap="none">
              <a:solidFill>
                <a:schemeClr val="dk1"/>
              </a:solidFill>
              <a:latin typeface="Proxima Nova"/>
              <a:ea typeface="Proxima Nova"/>
              <a:cs typeface="Proxima Nova"/>
              <a:sym typeface="Proxima Nova"/>
            </a:endParaRPr>
          </a:p>
        </p:txBody>
      </p:sp>
      <p:grpSp>
        <p:nvGrpSpPr>
          <p:cNvPr id="376" name="Shape 376"/>
          <p:cNvGrpSpPr/>
          <p:nvPr/>
        </p:nvGrpSpPr>
        <p:grpSpPr>
          <a:xfrm>
            <a:off x="197533" y="1000056"/>
            <a:ext cx="4959048" cy="753534"/>
            <a:chOff x="197533" y="1000056"/>
            <a:chExt cx="4959048" cy="753534"/>
          </a:xfrm>
        </p:grpSpPr>
        <p:grpSp>
          <p:nvGrpSpPr>
            <p:cNvPr id="377" name="Shape 377"/>
            <p:cNvGrpSpPr/>
            <p:nvPr/>
          </p:nvGrpSpPr>
          <p:grpSpPr>
            <a:xfrm>
              <a:off x="197533" y="1000056"/>
              <a:ext cx="821267" cy="753534"/>
              <a:chOff x="711200" y="1126066"/>
              <a:chExt cx="821267" cy="753534"/>
            </a:xfrm>
          </p:grpSpPr>
          <p:sp>
            <p:nvSpPr>
              <p:cNvPr id="378" name="Shape 378"/>
              <p:cNvSpPr/>
              <p:nvPr/>
            </p:nvSpPr>
            <p:spPr>
              <a:xfrm>
                <a:off x="711200" y="1126066"/>
                <a:ext cx="821267" cy="753534"/>
              </a:xfrm>
              <a:prstGeom prst="ellipse">
                <a:avLst/>
              </a:prstGeom>
              <a:solidFill>
                <a:schemeClr val="accent1"/>
              </a:soli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79" name="Shape 379"/>
              <p:cNvSpPr/>
              <p:nvPr/>
            </p:nvSpPr>
            <p:spPr>
              <a:xfrm>
                <a:off x="846667" y="1286924"/>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A</a:t>
                </a:r>
                <a:endParaRPr sz="1400" b="0" i="0" u="none" strike="noStrike" cap="none">
                  <a:solidFill>
                    <a:schemeClr val="lt1"/>
                  </a:solidFill>
                  <a:latin typeface="Arial"/>
                  <a:ea typeface="Arial"/>
                  <a:cs typeface="Arial"/>
                  <a:sym typeface="Arial"/>
                </a:endParaRPr>
              </a:p>
            </p:txBody>
          </p:sp>
        </p:grpSp>
        <p:grpSp>
          <p:nvGrpSpPr>
            <p:cNvPr id="380" name="Shape 380"/>
            <p:cNvGrpSpPr/>
            <p:nvPr/>
          </p:nvGrpSpPr>
          <p:grpSpPr>
            <a:xfrm>
              <a:off x="1028476" y="1000056"/>
              <a:ext cx="821267" cy="753534"/>
              <a:chOff x="711200" y="1126066"/>
              <a:chExt cx="821267" cy="753534"/>
            </a:xfrm>
          </p:grpSpPr>
          <p:sp>
            <p:nvSpPr>
              <p:cNvPr id="381" name="Shape 381"/>
              <p:cNvSpPr/>
              <p:nvPr/>
            </p:nvSpPr>
            <p:spPr>
              <a:xfrm>
                <a:off x="711200" y="1126066"/>
                <a:ext cx="821267" cy="753534"/>
              </a:xfrm>
              <a:prstGeom prst="ellipse">
                <a:avLst/>
              </a:prstGeom>
              <a:solidFill>
                <a:schemeClr val="accent1"/>
              </a:soli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2" name="Shape 382"/>
              <p:cNvSpPr/>
              <p:nvPr/>
            </p:nvSpPr>
            <p:spPr>
              <a:xfrm>
                <a:off x="846667" y="1286924"/>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A</a:t>
                </a:r>
                <a:endParaRPr sz="1400" b="0" i="0" u="none" strike="noStrike" cap="none">
                  <a:solidFill>
                    <a:schemeClr val="lt1"/>
                  </a:solidFill>
                  <a:latin typeface="Arial"/>
                  <a:ea typeface="Arial"/>
                  <a:cs typeface="Arial"/>
                  <a:sym typeface="Arial"/>
                </a:endParaRPr>
              </a:p>
            </p:txBody>
          </p:sp>
        </p:grpSp>
        <p:grpSp>
          <p:nvGrpSpPr>
            <p:cNvPr id="383" name="Shape 383"/>
            <p:cNvGrpSpPr/>
            <p:nvPr/>
          </p:nvGrpSpPr>
          <p:grpSpPr>
            <a:xfrm>
              <a:off x="1867886" y="1000056"/>
              <a:ext cx="821267" cy="753534"/>
              <a:chOff x="711200" y="1126066"/>
              <a:chExt cx="821267" cy="753534"/>
            </a:xfrm>
          </p:grpSpPr>
          <p:sp>
            <p:nvSpPr>
              <p:cNvPr id="384" name="Shape 384"/>
              <p:cNvSpPr/>
              <p:nvPr/>
            </p:nvSpPr>
            <p:spPr>
              <a:xfrm>
                <a:off x="711200" y="1126066"/>
                <a:ext cx="821267" cy="753534"/>
              </a:xfrm>
              <a:prstGeom prst="ellipse">
                <a:avLst/>
              </a:prstGeom>
              <a:solidFill>
                <a:schemeClr val="accent1"/>
              </a:soli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5" name="Shape 385"/>
              <p:cNvSpPr/>
              <p:nvPr/>
            </p:nvSpPr>
            <p:spPr>
              <a:xfrm>
                <a:off x="846667" y="1286924"/>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A</a:t>
                </a:r>
                <a:endParaRPr sz="1400" b="0" i="0" u="none" strike="noStrike" cap="none">
                  <a:solidFill>
                    <a:schemeClr val="lt1"/>
                  </a:solidFill>
                  <a:latin typeface="Arial"/>
                  <a:ea typeface="Arial"/>
                  <a:cs typeface="Arial"/>
                  <a:sym typeface="Arial"/>
                </a:endParaRPr>
              </a:p>
            </p:txBody>
          </p:sp>
        </p:grpSp>
        <p:grpSp>
          <p:nvGrpSpPr>
            <p:cNvPr id="386" name="Shape 386"/>
            <p:cNvGrpSpPr/>
            <p:nvPr/>
          </p:nvGrpSpPr>
          <p:grpSpPr>
            <a:xfrm>
              <a:off x="3521303" y="1000056"/>
              <a:ext cx="821267" cy="753534"/>
              <a:chOff x="711200" y="1126066"/>
              <a:chExt cx="821267" cy="753534"/>
            </a:xfrm>
          </p:grpSpPr>
          <p:sp>
            <p:nvSpPr>
              <p:cNvPr id="387" name="Shape 387"/>
              <p:cNvSpPr/>
              <p:nvPr/>
            </p:nvSpPr>
            <p:spPr>
              <a:xfrm>
                <a:off x="711200" y="1126066"/>
                <a:ext cx="821267" cy="753534"/>
              </a:xfrm>
              <a:prstGeom prst="ellipse">
                <a:avLst/>
              </a:prstGeom>
              <a:solidFill>
                <a:schemeClr val="accent1"/>
              </a:soli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8" name="Shape 388"/>
              <p:cNvSpPr/>
              <p:nvPr/>
            </p:nvSpPr>
            <p:spPr>
              <a:xfrm>
                <a:off x="846667" y="1286924"/>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A</a:t>
                </a:r>
                <a:endParaRPr sz="1400" b="0" i="0" u="none" strike="noStrike" cap="none">
                  <a:solidFill>
                    <a:schemeClr val="lt1"/>
                  </a:solidFill>
                  <a:latin typeface="Arial"/>
                  <a:ea typeface="Arial"/>
                  <a:cs typeface="Arial"/>
                  <a:sym typeface="Arial"/>
                </a:endParaRPr>
              </a:p>
            </p:txBody>
          </p:sp>
        </p:grpSp>
        <p:grpSp>
          <p:nvGrpSpPr>
            <p:cNvPr id="389" name="Shape 389"/>
            <p:cNvGrpSpPr/>
            <p:nvPr/>
          </p:nvGrpSpPr>
          <p:grpSpPr>
            <a:xfrm>
              <a:off x="4335314" y="1000056"/>
              <a:ext cx="821267" cy="753534"/>
              <a:chOff x="711200" y="1126066"/>
              <a:chExt cx="821267" cy="753534"/>
            </a:xfrm>
          </p:grpSpPr>
          <p:sp>
            <p:nvSpPr>
              <p:cNvPr id="390" name="Shape 390"/>
              <p:cNvSpPr/>
              <p:nvPr/>
            </p:nvSpPr>
            <p:spPr>
              <a:xfrm>
                <a:off x="711200" y="1126066"/>
                <a:ext cx="821267" cy="753534"/>
              </a:xfrm>
              <a:prstGeom prst="ellipse">
                <a:avLst/>
              </a:prstGeom>
              <a:solidFill>
                <a:schemeClr val="accent1"/>
              </a:soli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1" name="Shape 391"/>
              <p:cNvSpPr/>
              <p:nvPr/>
            </p:nvSpPr>
            <p:spPr>
              <a:xfrm>
                <a:off x="846667" y="1286924"/>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A</a:t>
                </a:r>
                <a:endParaRPr sz="1400" b="0" i="0" u="none" strike="noStrike" cap="none">
                  <a:solidFill>
                    <a:schemeClr val="lt1"/>
                  </a:solidFill>
                  <a:latin typeface="Arial"/>
                  <a:ea typeface="Arial"/>
                  <a:cs typeface="Arial"/>
                  <a:sym typeface="Arial"/>
                </a:endParaRPr>
              </a:p>
            </p:txBody>
          </p:sp>
        </p:grpSp>
        <p:grpSp>
          <p:nvGrpSpPr>
            <p:cNvPr id="392" name="Shape 392"/>
            <p:cNvGrpSpPr/>
            <p:nvPr/>
          </p:nvGrpSpPr>
          <p:grpSpPr>
            <a:xfrm>
              <a:off x="2698828" y="1000056"/>
              <a:ext cx="821267" cy="753534"/>
              <a:chOff x="711200" y="1126066"/>
              <a:chExt cx="821267" cy="753534"/>
            </a:xfrm>
          </p:grpSpPr>
          <p:sp>
            <p:nvSpPr>
              <p:cNvPr id="393" name="Shape 393"/>
              <p:cNvSpPr/>
              <p:nvPr/>
            </p:nvSpPr>
            <p:spPr>
              <a:xfrm>
                <a:off x="711200" y="1126066"/>
                <a:ext cx="821267" cy="753534"/>
              </a:xfrm>
              <a:prstGeom prst="ellipse">
                <a:avLst/>
              </a:prstGeom>
              <a:solidFill>
                <a:schemeClr val="accent1"/>
              </a:soli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4" name="Shape 394"/>
              <p:cNvSpPr/>
              <p:nvPr/>
            </p:nvSpPr>
            <p:spPr>
              <a:xfrm>
                <a:off x="846667" y="1286924"/>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A</a:t>
                </a:r>
                <a:endParaRPr sz="1400" b="0" i="0" u="none" strike="noStrike" cap="none">
                  <a:solidFill>
                    <a:schemeClr val="lt1"/>
                  </a:solidFill>
                  <a:latin typeface="Arial"/>
                  <a:ea typeface="Arial"/>
                  <a:cs typeface="Arial"/>
                  <a:sym typeface="Arial"/>
                </a:endParaRPr>
              </a:p>
            </p:txBody>
          </p:sp>
        </p:grpSp>
      </p:grpSp>
      <p:grpSp>
        <p:nvGrpSpPr>
          <p:cNvPr id="395" name="Shape 395"/>
          <p:cNvGrpSpPr/>
          <p:nvPr/>
        </p:nvGrpSpPr>
        <p:grpSpPr>
          <a:xfrm>
            <a:off x="1893639" y="1956787"/>
            <a:ext cx="821267" cy="753534"/>
            <a:chOff x="711200" y="1126066"/>
            <a:chExt cx="821267" cy="753534"/>
          </a:xfrm>
        </p:grpSpPr>
        <p:sp>
          <p:nvSpPr>
            <p:cNvPr id="396" name="Shape 396"/>
            <p:cNvSpPr/>
            <p:nvPr/>
          </p:nvSpPr>
          <p:spPr>
            <a:xfrm>
              <a:off x="711200" y="1126066"/>
              <a:ext cx="821267" cy="753534"/>
            </a:xfrm>
            <a:prstGeom prst="ellipse">
              <a:avLst/>
            </a:prstGeom>
            <a:solidFill>
              <a:schemeClr val="accent1"/>
            </a:soli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Shape 397"/>
            <p:cNvSpPr/>
            <p:nvPr/>
          </p:nvSpPr>
          <p:spPr>
            <a:xfrm>
              <a:off x="846667" y="1286924"/>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B</a:t>
              </a:r>
              <a:endParaRPr/>
            </a:p>
          </p:txBody>
        </p:sp>
      </p:grpSp>
      <p:sp>
        <p:nvSpPr>
          <p:cNvPr id="398" name="Shape 398"/>
          <p:cNvSpPr txBox="1"/>
          <p:nvPr/>
        </p:nvSpPr>
        <p:spPr>
          <a:xfrm>
            <a:off x="5199717" y="1166580"/>
            <a:ext cx="3759835" cy="383508"/>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chemeClr val="lt2"/>
              </a:buClr>
              <a:buSzPts val="1295"/>
              <a:buFont typeface="Arial"/>
              <a:buChar char="•"/>
            </a:pPr>
            <a:r>
              <a:rPr lang="en-CA" sz="1295" b="1" i="0" u="sng" strike="noStrike" cap="none">
                <a:solidFill>
                  <a:srgbClr val="000000"/>
                </a:solidFill>
                <a:latin typeface="Arial"/>
                <a:ea typeface="Arial"/>
                <a:cs typeface="Arial"/>
                <a:sym typeface="Arial"/>
              </a:rPr>
              <a:t>mission critical</a:t>
            </a:r>
            <a:r>
              <a:rPr lang="en-CA" sz="1295" b="0" i="0" u="none" strike="noStrike" cap="none">
                <a:solidFill>
                  <a:srgbClr val="000000"/>
                </a:solidFill>
                <a:latin typeface="Arial"/>
                <a:ea typeface="Arial"/>
                <a:cs typeface="Arial"/>
                <a:sym typeface="Arial"/>
              </a:rPr>
              <a:t> 24/7 with </a:t>
            </a:r>
            <a:r>
              <a:rPr lang="en-CA" sz="1295" b="1" i="0" u="sng" strike="noStrike" cap="none">
                <a:solidFill>
                  <a:srgbClr val="000000"/>
                </a:solidFill>
                <a:latin typeface="Arial"/>
                <a:ea typeface="Arial"/>
                <a:cs typeface="Arial"/>
                <a:sym typeface="Arial"/>
              </a:rPr>
              <a:t>predictable load </a:t>
            </a:r>
            <a:endParaRPr/>
          </a:p>
        </p:txBody>
      </p:sp>
      <p:grpSp>
        <p:nvGrpSpPr>
          <p:cNvPr id="399" name="Shape 399"/>
          <p:cNvGrpSpPr/>
          <p:nvPr/>
        </p:nvGrpSpPr>
        <p:grpSpPr>
          <a:xfrm>
            <a:off x="214473" y="1939853"/>
            <a:ext cx="8876422" cy="753534"/>
            <a:chOff x="1018800" y="1939853"/>
            <a:chExt cx="8876422" cy="753534"/>
          </a:xfrm>
        </p:grpSpPr>
        <p:grpSp>
          <p:nvGrpSpPr>
            <p:cNvPr id="400" name="Shape 400"/>
            <p:cNvGrpSpPr/>
            <p:nvPr/>
          </p:nvGrpSpPr>
          <p:grpSpPr>
            <a:xfrm>
              <a:off x="1018800" y="1939853"/>
              <a:ext cx="1651001" cy="753534"/>
              <a:chOff x="1380066" y="2142065"/>
              <a:chExt cx="1651001" cy="753534"/>
            </a:xfrm>
          </p:grpSpPr>
          <p:grpSp>
            <p:nvGrpSpPr>
              <p:cNvPr id="401" name="Shape 401"/>
              <p:cNvGrpSpPr/>
              <p:nvPr/>
            </p:nvGrpSpPr>
            <p:grpSpPr>
              <a:xfrm>
                <a:off x="1380066" y="2142065"/>
                <a:ext cx="821267" cy="753534"/>
                <a:chOff x="711200" y="1126066"/>
                <a:chExt cx="821267" cy="753534"/>
              </a:xfrm>
            </p:grpSpPr>
            <p:sp>
              <p:nvSpPr>
                <p:cNvPr id="402" name="Shape 402"/>
                <p:cNvSpPr/>
                <p:nvPr/>
              </p:nvSpPr>
              <p:spPr>
                <a:xfrm>
                  <a:off x="711200" y="1126066"/>
                  <a:ext cx="821267" cy="753534"/>
                </a:xfrm>
                <a:prstGeom prst="ellipse">
                  <a:avLst/>
                </a:prstGeom>
                <a:solidFill>
                  <a:schemeClr val="accent1"/>
                </a:soli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434343"/>
                    </a:solidFill>
                    <a:latin typeface="Arial"/>
                    <a:ea typeface="Arial"/>
                    <a:cs typeface="Arial"/>
                    <a:sym typeface="Arial"/>
                  </a:endParaRPr>
                </a:p>
              </p:txBody>
            </p:sp>
            <p:sp>
              <p:nvSpPr>
                <p:cNvPr id="403" name="Shape 403"/>
                <p:cNvSpPr/>
                <p:nvPr/>
              </p:nvSpPr>
              <p:spPr>
                <a:xfrm>
                  <a:off x="846667" y="1286924"/>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434343"/>
                    </a:buClr>
                    <a:buSzPts val="1400"/>
                    <a:buFont typeface="Arial"/>
                    <a:buNone/>
                  </a:pPr>
                  <a:r>
                    <a:rPr lang="en-CA" sz="1400" b="0" i="0" u="none" strike="noStrike" cap="none">
                      <a:solidFill>
                        <a:srgbClr val="434343"/>
                      </a:solidFill>
                      <a:latin typeface="Arial"/>
                      <a:ea typeface="Arial"/>
                      <a:cs typeface="Arial"/>
                      <a:sym typeface="Arial"/>
                    </a:rPr>
                    <a:t>B</a:t>
                  </a:r>
                  <a:endParaRPr/>
                </a:p>
              </p:txBody>
            </p:sp>
          </p:grpSp>
          <p:grpSp>
            <p:nvGrpSpPr>
              <p:cNvPr id="404" name="Shape 404"/>
              <p:cNvGrpSpPr/>
              <p:nvPr/>
            </p:nvGrpSpPr>
            <p:grpSpPr>
              <a:xfrm>
                <a:off x="2209800" y="2142065"/>
                <a:ext cx="821267" cy="753534"/>
                <a:chOff x="711200" y="1126066"/>
                <a:chExt cx="821267" cy="753534"/>
              </a:xfrm>
            </p:grpSpPr>
            <p:sp>
              <p:nvSpPr>
                <p:cNvPr id="405" name="Shape 405"/>
                <p:cNvSpPr/>
                <p:nvPr/>
              </p:nvSpPr>
              <p:spPr>
                <a:xfrm>
                  <a:off x="711200" y="1126066"/>
                  <a:ext cx="821267" cy="753534"/>
                </a:xfrm>
                <a:prstGeom prst="ellipse">
                  <a:avLst/>
                </a:prstGeom>
                <a:solidFill>
                  <a:schemeClr val="accent1"/>
                </a:soli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434343"/>
                    </a:solidFill>
                    <a:latin typeface="Arial"/>
                    <a:ea typeface="Arial"/>
                    <a:cs typeface="Arial"/>
                    <a:sym typeface="Arial"/>
                  </a:endParaRPr>
                </a:p>
              </p:txBody>
            </p:sp>
            <p:sp>
              <p:nvSpPr>
                <p:cNvPr id="406" name="Shape 406"/>
                <p:cNvSpPr/>
                <p:nvPr/>
              </p:nvSpPr>
              <p:spPr>
                <a:xfrm>
                  <a:off x="846667" y="1286924"/>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434343"/>
                    </a:buClr>
                    <a:buSzPts val="1400"/>
                    <a:buFont typeface="Arial"/>
                    <a:buNone/>
                  </a:pPr>
                  <a:r>
                    <a:rPr lang="en-CA" sz="1400" b="0" i="0" u="none" strike="noStrike" cap="none">
                      <a:solidFill>
                        <a:srgbClr val="434343"/>
                      </a:solidFill>
                      <a:latin typeface="Arial"/>
                      <a:ea typeface="Arial"/>
                      <a:cs typeface="Arial"/>
                      <a:sym typeface="Arial"/>
                    </a:rPr>
                    <a:t>B</a:t>
                  </a:r>
                  <a:endParaRPr/>
                </a:p>
              </p:txBody>
            </p:sp>
          </p:grpSp>
        </p:grpSp>
        <p:sp>
          <p:nvSpPr>
            <p:cNvPr id="407" name="Shape 407"/>
            <p:cNvSpPr txBox="1"/>
            <p:nvPr/>
          </p:nvSpPr>
          <p:spPr>
            <a:xfrm>
              <a:off x="6070748" y="2135024"/>
              <a:ext cx="3824474" cy="345001"/>
            </a:xfrm>
            <a:prstGeom prst="rect">
              <a:avLst/>
            </a:prstGeom>
            <a:noFill/>
            <a:ln>
              <a:noFill/>
            </a:ln>
          </p:spPr>
          <p:txBody>
            <a:bodyPr spcFirstLastPara="1" wrap="square" lIns="0" tIns="0" rIns="0" bIns="0" anchor="t" anchorCtr="0">
              <a:noAutofit/>
            </a:bodyPr>
            <a:lstStyle/>
            <a:p>
              <a:pPr marL="228600" marR="0" lvl="0" indent="-228600" algn="l" rtl="0">
                <a:lnSpc>
                  <a:spcPct val="100000"/>
                </a:lnSpc>
                <a:spcBef>
                  <a:spcPts val="0"/>
                </a:spcBef>
                <a:spcAft>
                  <a:spcPts val="0"/>
                </a:spcAft>
                <a:buClr>
                  <a:schemeClr val="lt2"/>
                </a:buClr>
                <a:buSzPts val="1400"/>
                <a:buFont typeface="Arial"/>
                <a:buChar char="•"/>
              </a:pPr>
              <a:r>
                <a:rPr lang="en-CA" sz="1400" b="1" i="0" u="sng" strike="noStrike" cap="none">
                  <a:solidFill>
                    <a:srgbClr val="434343"/>
                  </a:solidFill>
                  <a:latin typeface="Arial"/>
                  <a:ea typeface="Arial"/>
                  <a:cs typeface="Arial"/>
                  <a:sym typeface="Arial"/>
                </a:rPr>
                <a:t>mission critical</a:t>
              </a:r>
              <a:r>
                <a:rPr lang="en-CA" sz="1400" b="1" i="0" u="none" strike="noStrike" cap="none">
                  <a:solidFill>
                    <a:srgbClr val="434343"/>
                  </a:solidFill>
                  <a:latin typeface="Arial"/>
                  <a:ea typeface="Arial"/>
                  <a:cs typeface="Arial"/>
                  <a:sym typeface="Arial"/>
                </a:rPr>
                <a:t> </a:t>
              </a:r>
              <a:r>
                <a:rPr lang="en-CA" sz="1400" b="0" i="0" u="none" strike="noStrike" cap="none">
                  <a:solidFill>
                    <a:srgbClr val="434343"/>
                  </a:solidFill>
                  <a:latin typeface="Arial"/>
                  <a:ea typeface="Arial"/>
                  <a:cs typeface="Arial"/>
                  <a:sym typeface="Arial"/>
                </a:rPr>
                <a:t>with </a:t>
              </a:r>
              <a:r>
                <a:rPr lang="en-CA" sz="1400" b="1" i="0" u="sng" strike="noStrike" cap="none">
                  <a:solidFill>
                    <a:srgbClr val="434343"/>
                  </a:solidFill>
                  <a:latin typeface="Arial"/>
                  <a:ea typeface="Arial"/>
                  <a:cs typeface="Arial"/>
                  <a:sym typeface="Arial"/>
                </a:rPr>
                <a:t>spikey load </a:t>
              </a:r>
              <a:endParaRPr sz="1400" b="0" i="0" u="none" strike="noStrike" cap="none">
                <a:solidFill>
                  <a:srgbClr val="434343"/>
                </a:solidFill>
                <a:latin typeface="Arial"/>
                <a:ea typeface="Arial"/>
                <a:cs typeface="Arial"/>
                <a:sym typeface="Arial"/>
              </a:endParaRPr>
            </a:p>
          </p:txBody>
        </p:sp>
      </p:grpSp>
      <p:grpSp>
        <p:nvGrpSpPr>
          <p:cNvPr id="408" name="Shape 408"/>
          <p:cNvGrpSpPr/>
          <p:nvPr/>
        </p:nvGrpSpPr>
        <p:grpSpPr>
          <a:xfrm>
            <a:off x="197534" y="2905054"/>
            <a:ext cx="8878113" cy="753534"/>
            <a:chOff x="197534" y="2905054"/>
            <a:chExt cx="8878113" cy="753534"/>
          </a:xfrm>
        </p:grpSpPr>
        <p:grpSp>
          <p:nvGrpSpPr>
            <p:cNvPr id="409" name="Shape 409"/>
            <p:cNvGrpSpPr/>
            <p:nvPr/>
          </p:nvGrpSpPr>
          <p:grpSpPr>
            <a:xfrm>
              <a:off x="197534" y="2905054"/>
              <a:ext cx="1651000" cy="753534"/>
              <a:chOff x="550334" y="3107266"/>
              <a:chExt cx="1651000" cy="753534"/>
            </a:xfrm>
          </p:grpSpPr>
          <p:grpSp>
            <p:nvGrpSpPr>
              <p:cNvPr id="410" name="Shape 410"/>
              <p:cNvGrpSpPr/>
              <p:nvPr/>
            </p:nvGrpSpPr>
            <p:grpSpPr>
              <a:xfrm>
                <a:off x="550334" y="3107266"/>
                <a:ext cx="821267" cy="753534"/>
                <a:chOff x="711200" y="1126066"/>
                <a:chExt cx="821267" cy="753534"/>
              </a:xfrm>
            </p:grpSpPr>
            <p:sp>
              <p:nvSpPr>
                <p:cNvPr id="411" name="Shape 411"/>
                <p:cNvSpPr/>
                <p:nvPr/>
              </p:nvSpPr>
              <p:spPr>
                <a:xfrm>
                  <a:off x="711200" y="1126066"/>
                  <a:ext cx="821267" cy="753534"/>
                </a:xfrm>
                <a:prstGeom prst="ellipse">
                  <a:avLst/>
                </a:prstGeom>
                <a:solidFill>
                  <a:schemeClr val="accent1"/>
                </a:soli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434343"/>
                    </a:solidFill>
                    <a:latin typeface="Arial"/>
                    <a:ea typeface="Arial"/>
                    <a:cs typeface="Arial"/>
                    <a:sym typeface="Arial"/>
                  </a:endParaRPr>
                </a:p>
              </p:txBody>
            </p:sp>
            <p:sp>
              <p:nvSpPr>
                <p:cNvPr id="412" name="Shape 412"/>
                <p:cNvSpPr/>
                <p:nvPr/>
              </p:nvSpPr>
              <p:spPr>
                <a:xfrm>
                  <a:off x="846667" y="1286924"/>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434343"/>
                    </a:buClr>
                    <a:buSzPts val="1400"/>
                    <a:buFont typeface="Arial"/>
                    <a:buNone/>
                  </a:pPr>
                  <a:r>
                    <a:rPr lang="en-CA" sz="1400" b="0" i="0" u="none" strike="noStrike" cap="none">
                      <a:solidFill>
                        <a:srgbClr val="434343"/>
                      </a:solidFill>
                      <a:latin typeface="Arial"/>
                      <a:ea typeface="Arial"/>
                      <a:cs typeface="Arial"/>
                      <a:sym typeface="Arial"/>
                    </a:rPr>
                    <a:t>C</a:t>
                  </a:r>
                  <a:endParaRPr sz="1400" b="0" i="0" u="none" strike="noStrike" cap="none">
                    <a:solidFill>
                      <a:srgbClr val="434343"/>
                    </a:solidFill>
                    <a:latin typeface="Arial"/>
                    <a:ea typeface="Arial"/>
                    <a:cs typeface="Arial"/>
                    <a:sym typeface="Arial"/>
                  </a:endParaRPr>
                </a:p>
              </p:txBody>
            </p:sp>
          </p:grpSp>
          <p:grpSp>
            <p:nvGrpSpPr>
              <p:cNvPr id="413" name="Shape 413"/>
              <p:cNvGrpSpPr/>
              <p:nvPr/>
            </p:nvGrpSpPr>
            <p:grpSpPr>
              <a:xfrm>
                <a:off x="1380067" y="3107266"/>
                <a:ext cx="821267" cy="753534"/>
                <a:chOff x="711200" y="1126066"/>
                <a:chExt cx="821267" cy="753534"/>
              </a:xfrm>
            </p:grpSpPr>
            <p:sp>
              <p:nvSpPr>
                <p:cNvPr id="414" name="Shape 414"/>
                <p:cNvSpPr/>
                <p:nvPr/>
              </p:nvSpPr>
              <p:spPr>
                <a:xfrm>
                  <a:off x="711200" y="1126066"/>
                  <a:ext cx="821267" cy="753534"/>
                </a:xfrm>
                <a:prstGeom prst="ellipse">
                  <a:avLst/>
                </a:prstGeom>
                <a:solidFill>
                  <a:schemeClr val="accent1"/>
                </a:soli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434343"/>
                    </a:solidFill>
                    <a:latin typeface="Arial"/>
                    <a:ea typeface="Arial"/>
                    <a:cs typeface="Arial"/>
                    <a:sym typeface="Arial"/>
                  </a:endParaRPr>
                </a:p>
              </p:txBody>
            </p:sp>
            <p:sp>
              <p:nvSpPr>
                <p:cNvPr id="415" name="Shape 415"/>
                <p:cNvSpPr/>
                <p:nvPr/>
              </p:nvSpPr>
              <p:spPr>
                <a:xfrm>
                  <a:off x="846667" y="1286924"/>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434343"/>
                    </a:buClr>
                    <a:buSzPts val="1400"/>
                    <a:buFont typeface="Arial"/>
                    <a:buNone/>
                  </a:pPr>
                  <a:r>
                    <a:rPr lang="en-CA" sz="1400" b="0" i="0" u="none" strike="noStrike" cap="none">
                      <a:solidFill>
                        <a:srgbClr val="434343"/>
                      </a:solidFill>
                      <a:latin typeface="Arial"/>
                      <a:ea typeface="Arial"/>
                      <a:cs typeface="Arial"/>
                      <a:sym typeface="Arial"/>
                    </a:rPr>
                    <a:t>C</a:t>
                  </a:r>
                  <a:endParaRPr sz="1400" b="0" i="0" u="none" strike="noStrike" cap="none">
                    <a:solidFill>
                      <a:srgbClr val="434343"/>
                    </a:solidFill>
                    <a:latin typeface="Arial"/>
                    <a:ea typeface="Arial"/>
                    <a:cs typeface="Arial"/>
                    <a:sym typeface="Arial"/>
                  </a:endParaRPr>
                </a:p>
              </p:txBody>
            </p:sp>
          </p:grpSp>
        </p:grpSp>
        <p:sp>
          <p:nvSpPr>
            <p:cNvPr id="416" name="Shape 416"/>
            <p:cNvSpPr txBox="1"/>
            <p:nvPr/>
          </p:nvSpPr>
          <p:spPr>
            <a:xfrm>
              <a:off x="5285040" y="3094709"/>
              <a:ext cx="3790607" cy="395241"/>
            </a:xfrm>
            <a:prstGeom prst="rect">
              <a:avLst/>
            </a:prstGeom>
            <a:noFill/>
            <a:ln>
              <a:noFill/>
            </a:ln>
          </p:spPr>
          <p:txBody>
            <a:bodyPr spcFirstLastPara="1" wrap="square" lIns="0" tIns="0" rIns="0" bIns="0" anchor="t" anchorCtr="0">
              <a:noAutofit/>
            </a:bodyPr>
            <a:lstStyle/>
            <a:p>
              <a:pPr marL="228600" marR="0" lvl="0" indent="-228600" algn="l" rtl="0">
                <a:lnSpc>
                  <a:spcPct val="100000"/>
                </a:lnSpc>
                <a:spcBef>
                  <a:spcPts val="0"/>
                </a:spcBef>
                <a:spcAft>
                  <a:spcPts val="0"/>
                </a:spcAft>
                <a:buClr>
                  <a:schemeClr val="lt2"/>
                </a:buClr>
                <a:buSzPts val="1400"/>
                <a:buFont typeface="Arial"/>
                <a:buChar char="•"/>
              </a:pPr>
              <a:r>
                <a:rPr lang="en-CA" sz="1400" b="1" i="0" u="sng" strike="noStrike" cap="none">
                  <a:solidFill>
                    <a:srgbClr val="434343"/>
                  </a:solidFill>
                  <a:latin typeface="Arial"/>
                  <a:ea typeface="Arial"/>
                  <a:cs typeface="Arial"/>
                  <a:sym typeface="Arial"/>
                </a:rPr>
                <a:t>mission critical</a:t>
              </a:r>
              <a:r>
                <a:rPr lang="en-CA" sz="1400" b="0" i="0" u="none" strike="noStrike" cap="none">
                  <a:solidFill>
                    <a:srgbClr val="434343"/>
                  </a:solidFill>
                  <a:latin typeface="Arial"/>
                  <a:ea typeface="Arial"/>
                  <a:cs typeface="Arial"/>
                  <a:sym typeface="Arial"/>
                </a:rPr>
                <a:t> with </a:t>
              </a:r>
              <a:r>
                <a:rPr lang="en-CA" sz="1400" b="1" i="0" u="sng" strike="noStrike" cap="none">
                  <a:solidFill>
                    <a:srgbClr val="434343"/>
                  </a:solidFill>
                  <a:latin typeface="Arial"/>
                  <a:ea typeface="Arial"/>
                  <a:cs typeface="Arial"/>
                  <a:sym typeface="Arial"/>
                </a:rPr>
                <a:t>low usage</a:t>
              </a:r>
              <a:endParaRPr sz="1400" b="0" i="0" u="none" strike="noStrike" cap="none">
                <a:solidFill>
                  <a:srgbClr val="434343"/>
                </a:solidFill>
                <a:latin typeface="Arial"/>
                <a:ea typeface="Arial"/>
                <a:cs typeface="Arial"/>
                <a:sym typeface="Arial"/>
              </a:endParaRPr>
            </a:p>
          </p:txBody>
        </p:sp>
      </p:grpSp>
      <p:grpSp>
        <p:nvGrpSpPr>
          <p:cNvPr id="417" name="Shape 417"/>
          <p:cNvGrpSpPr/>
          <p:nvPr/>
        </p:nvGrpSpPr>
        <p:grpSpPr>
          <a:xfrm>
            <a:off x="189067" y="3812745"/>
            <a:ext cx="8794021" cy="753534"/>
            <a:chOff x="189067" y="3812745"/>
            <a:chExt cx="8794021" cy="753534"/>
          </a:xfrm>
        </p:grpSpPr>
        <p:grpSp>
          <p:nvGrpSpPr>
            <p:cNvPr id="418" name="Shape 418"/>
            <p:cNvGrpSpPr/>
            <p:nvPr/>
          </p:nvGrpSpPr>
          <p:grpSpPr>
            <a:xfrm>
              <a:off x="189067" y="3812745"/>
              <a:ext cx="821267" cy="753534"/>
              <a:chOff x="711200" y="1126066"/>
              <a:chExt cx="821267" cy="753534"/>
            </a:xfrm>
          </p:grpSpPr>
          <p:sp>
            <p:nvSpPr>
              <p:cNvPr id="419" name="Shape 419"/>
              <p:cNvSpPr/>
              <p:nvPr/>
            </p:nvSpPr>
            <p:spPr>
              <a:xfrm>
                <a:off x="711200" y="1126066"/>
                <a:ext cx="821267" cy="753534"/>
              </a:xfrm>
              <a:prstGeom prst="ellipse">
                <a:avLst/>
              </a:prstGeom>
              <a:solidFill>
                <a:schemeClr val="accent1"/>
              </a:soli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434343"/>
                  </a:solidFill>
                  <a:latin typeface="Arial"/>
                  <a:ea typeface="Arial"/>
                  <a:cs typeface="Arial"/>
                  <a:sym typeface="Arial"/>
                </a:endParaRPr>
              </a:p>
            </p:txBody>
          </p:sp>
          <p:sp>
            <p:nvSpPr>
              <p:cNvPr id="420" name="Shape 420"/>
              <p:cNvSpPr/>
              <p:nvPr/>
            </p:nvSpPr>
            <p:spPr>
              <a:xfrm>
                <a:off x="846667" y="1286924"/>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434343"/>
                  </a:buClr>
                  <a:buSzPts val="1400"/>
                  <a:buFont typeface="Arial"/>
                  <a:buNone/>
                </a:pPr>
                <a:r>
                  <a:rPr lang="en-CA" sz="1400" b="0" i="0" u="none" strike="noStrike" cap="none">
                    <a:solidFill>
                      <a:srgbClr val="434343"/>
                    </a:solidFill>
                    <a:latin typeface="Arial"/>
                    <a:ea typeface="Arial"/>
                    <a:cs typeface="Arial"/>
                    <a:sym typeface="Arial"/>
                  </a:rPr>
                  <a:t>D</a:t>
                </a:r>
                <a:endParaRPr/>
              </a:p>
            </p:txBody>
          </p:sp>
        </p:grpSp>
        <p:sp>
          <p:nvSpPr>
            <p:cNvPr id="421" name="Shape 421"/>
            <p:cNvSpPr txBox="1"/>
            <p:nvPr/>
          </p:nvSpPr>
          <p:spPr>
            <a:xfrm>
              <a:off x="5280532" y="4033283"/>
              <a:ext cx="3702556" cy="348293"/>
            </a:xfrm>
            <a:prstGeom prst="rect">
              <a:avLst/>
            </a:prstGeom>
            <a:noFill/>
            <a:ln>
              <a:noFill/>
            </a:ln>
          </p:spPr>
          <p:txBody>
            <a:bodyPr spcFirstLastPara="1" wrap="square" lIns="0" tIns="0" rIns="0" bIns="0" anchor="t" anchorCtr="0">
              <a:noAutofit/>
            </a:bodyPr>
            <a:lstStyle/>
            <a:p>
              <a:pPr marL="228600" marR="0" lvl="0" indent="-228600" algn="l" rtl="0">
                <a:lnSpc>
                  <a:spcPct val="100000"/>
                </a:lnSpc>
                <a:spcBef>
                  <a:spcPts val="0"/>
                </a:spcBef>
                <a:spcAft>
                  <a:spcPts val="0"/>
                </a:spcAft>
                <a:buClr>
                  <a:schemeClr val="lt2"/>
                </a:buClr>
                <a:buSzPts val="1400"/>
                <a:buFont typeface="Arial"/>
                <a:buChar char="•"/>
              </a:pPr>
              <a:r>
                <a:rPr lang="en-CA" sz="1400" b="1" i="0" u="sng" strike="noStrike" cap="none">
                  <a:solidFill>
                    <a:srgbClr val="434343"/>
                  </a:solidFill>
                  <a:latin typeface="Arial"/>
                  <a:ea typeface="Arial"/>
                  <a:cs typeface="Arial"/>
                  <a:sym typeface="Arial"/>
                </a:rPr>
                <a:t>not mission critical</a:t>
              </a:r>
              <a:r>
                <a:rPr lang="en-CA" sz="1400" b="0" i="0" u="none" strike="noStrike" cap="none">
                  <a:solidFill>
                    <a:srgbClr val="434343"/>
                  </a:solidFill>
                  <a:latin typeface="Arial"/>
                  <a:ea typeface="Arial"/>
                  <a:cs typeface="Arial"/>
                  <a:sym typeface="Arial"/>
                </a:rPr>
                <a:t> &amp; </a:t>
              </a:r>
              <a:r>
                <a:rPr lang="en-CA" sz="1400" b="1" i="0" u="sng" strike="noStrike" cap="none">
                  <a:solidFill>
                    <a:srgbClr val="434343"/>
                  </a:solidFill>
                  <a:latin typeface="Arial"/>
                  <a:ea typeface="Arial"/>
                  <a:cs typeface="Arial"/>
                  <a:sym typeface="Arial"/>
                </a:rPr>
                <a:t>occasionally used </a:t>
              </a:r>
              <a:endParaRPr sz="1400" b="0" i="0" u="none" strike="noStrike" cap="none">
                <a:solidFill>
                  <a:srgbClr val="434343"/>
                </a:solidFill>
                <a:latin typeface="Arial"/>
                <a:ea typeface="Arial"/>
                <a:cs typeface="Arial"/>
                <a:sym typeface="Arial"/>
              </a:endParaRPr>
            </a:p>
          </p:txBody>
        </p:sp>
      </p:grpSp>
      <p:grpSp>
        <p:nvGrpSpPr>
          <p:cNvPr id="422" name="Shape 422"/>
          <p:cNvGrpSpPr/>
          <p:nvPr/>
        </p:nvGrpSpPr>
        <p:grpSpPr>
          <a:xfrm>
            <a:off x="2746348" y="1959264"/>
            <a:ext cx="821267" cy="753534"/>
            <a:chOff x="711200" y="1126066"/>
            <a:chExt cx="821267" cy="753534"/>
          </a:xfrm>
        </p:grpSpPr>
        <p:sp>
          <p:nvSpPr>
            <p:cNvPr id="423" name="Shape 423"/>
            <p:cNvSpPr/>
            <p:nvPr/>
          </p:nvSpPr>
          <p:spPr>
            <a:xfrm>
              <a:off x="711200" y="1126066"/>
              <a:ext cx="821267" cy="753534"/>
            </a:xfrm>
            <a:prstGeom prst="ellipse">
              <a:avLst/>
            </a:prstGeom>
            <a:solidFill>
              <a:schemeClr val="accent1"/>
            </a:soli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4" name="Shape 424"/>
            <p:cNvSpPr/>
            <p:nvPr/>
          </p:nvSpPr>
          <p:spPr>
            <a:xfrm>
              <a:off x="846667" y="1286924"/>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B</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98">
                                            <p:txEl>
                                              <p:pRg st="0" end="0"/>
                                            </p:txEl>
                                          </p:spTgt>
                                        </p:tgtEl>
                                        <p:attrNameLst>
                                          <p:attrName>style.visibility</p:attrName>
                                        </p:attrNameLst>
                                      </p:cBhvr>
                                      <p:to>
                                        <p:strVal val="visible"/>
                                      </p:to>
                                    </p:set>
                                    <p:anim calcmode="lin" valueType="num">
                                      <p:cBhvr additive="base">
                                        <p:cTn id="7" dur="500"/>
                                        <p:tgtEl>
                                          <p:spTgt spid="398">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76"/>
                                        </p:tgtEl>
                                        <p:attrNameLst>
                                          <p:attrName>style.visibility</p:attrName>
                                        </p:attrNameLst>
                                      </p:cBhvr>
                                      <p:to>
                                        <p:strVal val="visible"/>
                                      </p:to>
                                    </p:set>
                                    <p:anim calcmode="lin" valueType="num">
                                      <p:cBhvr additive="base">
                                        <p:cTn id="12" dur="500"/>
                                        <p:tgtEl>
                                          <p:spTgt spid="376"/>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99"/>
                                        </p:tgtEl>
                                        <p:attrNameLst>
                                          <p:attrName>style.visibility</p:attrName>
                                        </p:attrNameLst>
                                      </p:cBhvr>
                                      <p:to>
                                        <p:strVal val="visible"/>
                                      </p:to>
                                    </p:set>
                                    <p:anim calcmode="lin" valueType="num">
                                      <p:cBhvr additive="base">
                                        <p:cTn id="17" dur="500"/>
                                        <p:tgtEl>
                                          <p:spTgt spid="399"/>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3" presetClass="entr" presetSubtype="16" fill="hold" nodeType="clickEffect">
                                  <p:stCondLst>
                                    <p:cond delay="0"/>
                                  </p:stCondLst>
                                  <p:childTnLst>
                                    <p:set>
                                      <p:cBhvr>
                                        <p:cTn id="21" dur="1" fill="hold">
                                          <p:stCondLst>
                                            <p:cond delay="0"/>
                                          </p:stCondLst>
                                        </p:cTn>
                                        <p:tgtEl>
                                          <p:spTgt spid="395"/>
                                        </p:tgtEl>
                                        <p:attrNameLst>
                                          <p:attrName>style.visibility</p:attrName>
                                        </p:attrNameLst>
                                      </p:cBhvr>
                                      <p:to>
                                        <p:strVal val="visible"/>
                                      </p:to>
                                    </p:set>
                                    <p:anim calcmode="lin" valueType="num">
                                      <p:cBhvr additive="base">
                                        <p:cTn id="22" dur="500"/>
                                        <p:tgtEl>
                                          <p:spTgt spid="395"/>
                                        </p:tgtEl>
                                        <p:attrNameLst>
                                          <p:attrName>ppt_w</p:attrName>
                                        </p:attrNameLst>
                                      </p:cBhvr>
                                      <p:tavLst>
                                        <p:tav tm="0">
                                          <p:val>
                                            <p:strVal val="0"/>
                                          </p:val>
                                        </p:tav>
                                        <p:tav tm="100000">
                                          <p:val>
                                            <p:strVal val="#ppt_w"/>
                                          </p:val>
                                        </p:tav>
                                      </p:tavLst>
                                    </p:anim>
                                    <p:anim calcmode="lin" valueType="num">
                                      <p:cBhvr additive="base">
                                        <p:cTn id="23" dur="500"/>
                                        <p:tgtEl>
                                          <p:spTgt spid="395"/>
                                        </p:tgtEl>
                                        <p:attrNameLst>
                                          <p:attrName>ppt_h</p:attrName>
                                        </p:attrNameLst>
                                      </p:cBhvr>
                                      <p:tavLst>
                                        <p:tav tm="0">
                                          <p:val>
                                            <p:strVal val="0"/>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23" presetClass="entr" presetSubtype="16" fill="hold" nodeType="clickEffect">
                                  <p:stCondLst>
                                    <p:cond delay="0"/>
                                  </p:stCondLst>
                                  <p:childTnLst>
                                    <p:set>
                                      <p:cBhvr>
                                        <p:cTn id="27" dur="1" fill="hold">
                                          <p:stCondLst>
                                            <p:cond delay="0"/>
                                          </p:stCondLst>
                                        </p:cTn>
                                        <p:tgtEl>
                                          <p:spTgt spid="422"/>
                                        </p:tgtEl>
                                        <p:attrNameLst>
                                          <p:attrName>style.visibility</p:attrName>
                                        </p:attrNameLst>
                                      </p:cBhvr>
                                      <p:to>
                                        <p:strVal val="visible"/>
                                      </p:to>
                                    </p:set>
                                    <p:anim calcmode="lin" valueType="num">
                                      <p:cBhvr additive="base">
                                        <p:cTn id="28" dur="500"/>
                                        <p:tgtEl>
                                          <p:spTgt spid="422"/>
                                        </p:tgtEl>
                                        <p:attrNameLst>
                                          <p:attrName>ppt_w</p:attrName>
                                        </p:attrNameLst>
                                      </p:cBhvr>
                                      <p:tavLst>
                                        <p:tav tm="0">
                                          <p:val>
                                            <p:strVal val="0"/>
                                          </p:val>
                                        </p:tav>
                                        <p:tav tm="100000">
                                          <p:val>
                                            <p:strVal val="#ppt_w"/>
                                          </p:val>
                                        </p:tav>
                                      </p:tavLst>
                                    </p:anim>
                                    <p:anim calcmode="lin" valueType="num">
                                      <p:cBhvr additive="base">
                                        <p:cTn id="29" dur="500"/>
                                        <p:tgtEl>
                                          <p:spTgt spid="422"/>
                                        </p:tgtEl>
                                        <p:attrNameLst>
                                          <p:attrName>ppt_h</p:attrName>
                                        </p:attrNameLst>
                                      </p:cBhvr>
                                      <p:tavLst>
                                        <p:tav tm="0">
                                          <p:val>
                                            <p:strVal val="0"/>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23" presetClass="exit" presetSubtype="32" fill="hold" nodeType="clickEffect">
                                  <p:stCondLst>
                                    <p:cond delay="0"/>
                                  </p:stCondLst>
                                  <p:childTnLst>
                                    <p:anim calcmode="lin" valueType="num">
                                      <p:cBhvr additive="base">
                                        <p:cTn id="33" dur="500"/>
                                        <p:tgtEl>
                                          <p:spTgt spid="422"/>
                                        </p:tgtEl>
                                        <p:attrNameLst>
                                          <p:attrName>ppt_w</p:attrName>
                                        </p:attrNameLst>
                                      </p:cBhvr>
                                      <p:tavLst>
                                        <p:tav tm="0">
                                          <p:val>
                                            <p:strVal val="#ppt_w"/>
                                          </p:val>
                                        </p:tav>
                                        <p:tav tm="100000">
                                          <p:val>
                                            <p:strVal val="0"/>
                                          </p:val>
                                        </p:tav>
                                      </p:tavLst>
                                    </p:anim>
                                    <p:anim calcmode="lin" valueType="num">
                                      <p:cBhvr additive="base">
                                        <p:cTn id="34" dur="500"/>
                                        <p:tgtEl>
                                          <p:spTgt spid="422"/>
                                        </p:tgtEl>
                                        <p:attrNameLst>
                                          <p:attrName>ppt_h</p:attrName>
                                        </p:attrNameLst>
                                      </p:cBhvr>
                                      <p:tavLst>
                                        <p:tav tm="0">
                                          <p:val>
                                            <p:strVal val="#ppt_h"/>
                                          </p:val>
                                        </p:tav>
                                        <p:tav tm="100000">
                                          <p:val>
                                            <p:strVal val="0"/>
                                          </p:val>
                                        </p:tav>
                                      </p:tavLst>
                                    </p:anim>
                                    <p:set>
                                      <p:cBhvr>
                                        <p:cTn id="35" dur="1" fill="hold">
                                          <p:stCondLst>
                                            <p:cond delay="500"/>
                                          </p:stCondLst>
                                        </p:cTn>
                                        <p:tgtEl>
                                          <p:spTgt spid="422"/>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nodeType="clickEffect">
                                  <p:stCondLst>
                                    <p:cond delay="0"/>
                                  </p:stCondLst>
                                  <p:childTnLst>
                                    <p:set>
                                      <p:cBhvr>
                                        <p:cTn id="39" dur="1" fill="hold">
                                          <p:stCondLst>
                                            <p:cond delay="0"/>
                                          </p:stCondLst>
                                        </p:cTn>
                                        <p:tgtEl>
                                          <p:spTgt spid="408"/>
                                        </p:tgtEl>
                                        <p:attrNameLst>
                                          <p:attrName>style.visibility</p:attrName>
                                        </p:attrNameLst>
                                      </p:cBhvr>
                                      <p:to>
                                        <p:strVal val="visible"/>
                                      </p:to>
                                    </p:set>
                                    <p:anim calcmode="lin" valueType="num">
                                      <p:cBhvr additive="base">
                                        <p:cTn id="40" dur="500"/>
                                        <p:tgtEl>
                                          <p:spTgt spid="408"/>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nodeType="clickEffect">
                                  <p:stCondLst>
                                    <p:cond delay="0"/>
                                  </p:stCondLst>
                                  <p:childTnLst>
                                    <p:set>
                                      <p:cBhvr>
                                        <p:cTn id="44" dur="1" fill="hold">
                                          <p:stCondLst>
                                            <p:cond delay="0"/>
                                          </p:stCondLst>
                                        </p:cTn>
                                        <p:tgtEl>
                                          <p:spTgt spid="417"/>
                                        </p:tgtEl>
                                        <p:attrNameLst>
                                          <p:attrName>style.visibility</p:attrName>
                                        </p:attrNameLst>
                                      </p:cBhvr>
                                      <p:to>
                                        <p:strVal val="visible"/>
                                      </p:to>
                                    </p:set>
                                    <p:anim calcmode="lin" valueType="num">
                                      <p:cBhvr additive="base">
                                        <p:cTn id="45" dur="500"/>
                                        <p:tgtEl>
                                          <p:spTgt spid="41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Shape 429"/>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500"/>
              <a:buFont typeface="Proxima Nova"/>
              <a:buNone/>
            </a:pPr>
            <a:r>
              <a:rPr lang="en-CA" sz="2500" b="1" i="0" u="none" strike="noStrike" cap="none" dirty="0">
                <a:solidFill>
                  <a:schemeClr val="dk1"/>
                </a:solidFill>
                <a:latin typeface="Proxima Nova"/>
                <a:ea typeface="Proxima Nova"/>
                <a:cs typeface="Proxima Nova"/>
                <a:sym typeface="Proxima Nova"/>
              </a:rPr>
              <a:t>Technology Choices</a:t>
            </a:r>
            <a:endParaRPr sz="2500" b="1" i="0" u="none" strike="noStrike" cap="none" dirty="0">
              <a:solidFill>
                <a:schemeClr val="dk1"/>
              </a:solidFill>
              <a:latin typeface="Proxima Nova"/>
              <a:ea typeface="Proxima Nova"/>
              <a:cs typeface="Proxima Nova"/>
              <a:sym typeface="Proxima Nova"/>
            </a:endParaRPr>
          </a:p>
        </p:txBody>
      </p:sp>
      <p:grpSp>
        <p:nvGrpSpPr>
          <p:cNvPr id="430" name="Shape 430"/>
          <p:cNvGrpSpPr/>
          <p:nvPr/>
        </p:nvGrpSpPr>
        <p:grpSpPr>
          <a:xfrm>
            <a:off x="550334" y="1745311"/>
            <a:ext cx="2455333" cy="1761067"/>
            <a:chOff x="508000" y="1727200"/>
            <a:chExt cx="2455333" cy="1761067"/>
          </a:xfrm>
        </p:grpSpPr>
        <p:sp>
          <p:nvSpPr>
            <p:cNvPr id="431" name="Shape 431"/>
            <p:cNvSpPr/>
            <p:nvPr/>
          </p:nvSpPr>
          <p:spPr>
            <a:xfrm>
              <a:off x="508000" y="1727200"/>
              <a:ext cx="2455333" cy="1761067"/>
            </a:xfrm>
            <a:prstGeom prst="ellipse">
              <a:avLst/>
            </a:prstGeom>
            <a:solidFill>
              <a:schemeClr val="accent1"/>
            </a:soli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Java</a:t>
              </a:r>
              <a:endParaRPr sz="1400" b="0" i="0" u="none" strike="noStrike" cap="none">
                <a:solidFill>
                  <a:schemeClr val="lt1"/>
                </a:solidFill>
                <a:latin typeface="Arial"/>
                <a:ea typeface="Arial"/>
                <a:cs typeface="Arial"/>
                <a:sym typeface="Arial"/>
              </a:endParaRPr>
            </a:p>
          </p:txBody>
        </p:sp>
        <p:sp>
          <p:nvSpPr>
            <p:cNvPr id="432" name="Shape 432"/>
            <p:cNvSpPr/>
            <p:nvPr/>
          </p:nvSpPr>
          <p:spPr>
            <a:xfrm>
              <a:off x="973667" y="2040466"/>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A</a:t>
              </a:r>
              <a:endParaRPr sz="1400" b="0" i="0" u="none" strike="noStrike" cap="none">
                <a:solidFill>
                  <a:schemeClr val="lt1"/>
                </a:solidFill>
                <a:latin typeface="Arial"/>
                <a:ea typeface="Arial"/>
                <a:cs typeface="Arial"/>
                <a:sym typeface="Arial"/>
              </a:endParaRPr>
            </a:p>
          </p:txBody>
        </p:sp>
        <p:sp>
          <p:nvSpPr>
            <p:cNvPr id="433" name="Shape 433"/>
            <p:cNvSpPr/>
            <p:nvPr/>
          </p:nvSpPr>
          <p:spPr>
            <a:xfrm>
              <a:off x="1888066" y="2023533"/>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B</a:t>
              </a:r>
              <a:endParaRPr/>
            </a:p>
          </p:txBody>
        </p:sp>
        <p:sp>
          <p:nvSpPr>
            <p:cNvPr id="434" name="Shape 434"/>
            <p:cNvSpPr/>
            <p:nvPr/>
          </p:nvSpPr>
          <p:spPr>
            <a:xfrm>
              <a:off x="965199" y="2768600"/>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C</a:t>
              </a:r>
              <a:endParaRPr sz="1400" b="0" i="0" u="none" strike="noStrike" cap="none">
                <a:solidFill>
                  <a:schemeClr val="lt1"/>
                </a:solidFill>
                <a:latin typeface="Arial"/>
                <a:ea typeface="Arial"/>
                <a:cs typeface="Arial"/>
                <a:sym typeface="Arial"/>
              </a:endParaRPr>
            </a:p>
          </p:txBody>
        </p:sp>
        <p:sp>
          <p:nvSpPr>
            <p:cNvPr id="435" name="Shape 435"/>
            <p:cNvSpPr/>
            <p:nvPr/>
          </p:nvSpPr>
          <p:spPr>
            <a:xfrm>
              <a:off x="1871133" y="2768600"/>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D</a:t>
              </a:r>
              <a:endParaRPr sz="1400" b="0" i="0" u="none" strike="noStrike" cap="none">
                <a:solidFill>
                  <a:schemeClr val="lt1"/>
                </a:solidFill>
                <a:latin typeface="Arial"/>
                <a:ea typeface="Arial"/>
                <a:cs typeface="Arial"/>
                <a:sym typeface="Arial"/>
              </a:endParaRPr>
            </a:p>
          </p:txBody>
        </p:sp>
      </p:grpSp>
      <p:sp>
        <p:nvSpPr>
          <p:cNvPr id="436" name="Shape 436"/>
          <p:cNvSpPr txBox="1"/>
          <p:nvPr/>
        </p:nvSpPr>
        <p:spPr>
          <a:xfrm>
            <a:off x="762000" y="3811185"/>
            <a:ext cx="2396067" cy="73866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Arial"/>
                <a:ea typeface="Arial"/>
                <a:cs typeface="Arial"/>
                <a:sym typeface="Arial"/>
              </a:rPr>
              <a:t>Monolithic Application implemented using a </a:t>
            </a:r>
            <a:r>
              <a:rPr lang="en-CA" sz="1600" b="1" i="0" u="none" strike="noStrike" cap="none">
                <a:solidFill>
                  <a:srgbClr val="000000"/>
                </a:solidFill>
                <a:latin typeface="Arial"/>
                <a:ea typeface="Arial"/>
                <a:cs typeface="Arial"/>
                <a:sym typeface="Arial"/>
              </a:rPr>
              <a:t>single technology</a:t>
            </a:r>
            <a:endParaRPr/>
          </a:p>
        </p:txBody>
      </p:sp>
      <p:grpSp>
        <p:nvGrpSpPr>
          <p:cNvPr id="437" name="Shape 437"/>
          <p:cNvGrpSpPr/>
          <p:nvPr/>
        </p:nvGrpSpPr>
        <p:grpSpPr>
          <a:xfrm>
            <a:off x="4264777" y="1470747"/>
            <a:ext cx="4309533" cy="3134049"/>
            <a:chOff x="4174067" y="872061"/>
            <a:chExt cx="4309533" cy="3134049"/>
          </a:xfrm>
        </p:grpSpPr>
        <p:grpSp>
          <p:nvGrpSpPr>
            <p:cNvPr id="438" name="Shape 438"/>
            <p:cNvGrpSpPr/>
            <p:nvPr/>
          </p:nvGrpSpPr>
          <p:grpSpPr>
            <a:xfrm>
              <a:off x="4732867" y="872061"/>
              <a:ext cx="2573866" cy="2607739"/>
              <a:chOff x="4724401" y="1219194"/>
              <a:chExt cx="2573866" cy="2607739"/>
            </a:xfrm>
          </p:grpSpPr>
          <p:grpSp>
            <p:nvGrpSpPr>
              <p:cNvPr id="439" name="Shape 439"/>
              <p:cNvGrpSpPr/>
              <p:nvPr/>
            </p:nvGrpSpPr>
            <p:grpSpPr>
              <a:xfrm>
                <a:off x="6265334" y="2768593"/>
                <a:ext cx="1032933" cy="1058340"/>
                <a:chOff x="4639734" y="1354660"/>
                <a:chExt cx="1032933" cy="1058340"/>
              </a:xfrm>
            </p:grpSpPr>
            <p:sp>
              <p:nvSpPr>
                <p:cNvPr id="440" name="Shape 440"/>
                <p:cNvSpPr/>
                <p:nvPr/>
              </p:nvSpPr>
              <p:spPr>
                <a:xfrm>
                  <a:off x="4639734" y="1354660"/>
                  <a:ext cx="1032933" cy="1058340"/>
                </a:xfrm>
                <a:prstGeom prst="ellipse">
                  <a:avLst/>
                </a:prstGeom>
                <a:solidFill>
                  <a:schemeClr val="accent1"/>
                </a:soli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Ruby</a:t>
                  </a:r>
                  <a:endParaRPr sz="1400" b="0" i="0" u="none" strike="noStrike" cap="none">
                    <a:solidFill>
                      <a:schemeClr val="lt1"/>
                    </a:solidFill>
                    <a:latin typeface="Arial"/>
                    <a:ea typeface="Arial"/>
                    <a:cs typeface="Arial"/>
                    <a:sym typeface="Arial"/>
                  </a:endParaRPr>
                </a:p>
              </p:txBody>
            </p:sp>
            <p:sp>
              <p:nvSpPr>
                <p:cNvPr id="441" name="Shape 441"/>
                <p:cNvSpPr/>
                <p:nvPr/>
              </p:nvSpPr>
              <p:spPr>
                <a:xfrm>
                  <a:off x="4851401" y="1422392"/>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D</a:t>
                  </a:r>
                  <a:endParaRPr/>
                </a:p>
              </p:txBody>
            </p:sp>
          </p:grpSp>
          <p:grpSp>
            <p:nvGrpSpPr>
              <p:cNvPr id="442" name="Shape 442"/>
              <p:cNvGrpSpPr/>
              <p:nvPr/>
            </p:nvGrpSpPr>
            <p:grpSpPr>
              <a:xfrm>
                <a:off x="6265334" y="1219194"/>
                <a:ext cx="1032933" cy="1058340"/>
                <a:chOff x="4639734" y="1354660"/>
                <a:chExt cx="1032933" cy="1058340"/>
              </a:xfrm>
            </p:grpSpPr>
            <p:sp>
              <p:nvSpPr>
                <p:cNvPr id="443" name="Shape 443"/>
                <p:cNvSpPr/>
                <p:nvPr/>
              </p:nvSpPr>
              <p:spPr>
                <a:xfrm>
                  <a:off x="4639734" y="1354660"/>
                  <a:ext cx="1032933" cy="1058340"/>
                </a:xfrm>
                <a:prstGeom prst="ellipse">
                  <a:avLst/>
                </a:prstGeom>
                <a:solidFill>
                  <a:schemeClr val="accent1"/>
                </a:soli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Go</a:t>
                  </a:r>
                  <a:endParaRPr sz="1400" b="0" i="0" u="none" strike="noStrike" cap="none">
                    <a:solidFill>
                      <a:schemeClr val="lt1"/>
                    </a:solidFill>
                    <a:latin typeface="Arial"/>
                    <a:ea typeface="Arial"/>
                    <a:cs typeface="Arial"/>
                    <a:sym typeface="Arial"/>
                  </a:endParaRPr>
                </a:p>
              </p:txBody>
            </p:sp>
            <p:sp>
              <p:nvSpPr>
                <p:cNvPr id="444" name="Shape 444"/>
                <p:cNvSpPr/>
                <p:nvPr/>
              </p:nvSpPr>
              <p:spPr>
                <a:xfrm>
                  <a:off x="4851401" y="1422392"/>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B</a:t>
                  </a:r>
                  <a:endParaRPr/>
                </a:p>
              </p:txBody>
            </p:sp>
          </p:grpSp>
          <p:grpSp>
            <p:nvGrpSpPr>
              <p:cNvPr id="445" name="Shape 445"/>
              <p:cNvGrpSpPr/>
              <p:nvPr/>
            </p:nvGrpSpPr>
            <p:grpSpPr>
              <a:xfrm>
                <a:off x="4724401" y="2734726"/>
                <a:ext cx="1032933" cy="1058340"/>
                <a:chOff x="4639734" y="1354660"/>
                <a:chExt cx="1032933" cy="1058340"/>
              </a:xfrm>
            </p:grpSpPr>
            <p:sp>
              <p:nvSpPr>
                <p:cNvPr id="446" name="Shape 446"/>
                <p:cNvSpPr/>
                <p:nvPr/>
              </p:nvSpPr>
              <p:spPr>
                <a:xfrm>
                  <a:off x="4639734" y="1354660"/>
                  <a:ext cx="1032933" cy="1058340"/>
                </a:xfrm>
                <a:prstGeom prst="ellipse">
                  <a:avLst/>
                </a:prstGeom>
                <a:solidFill>
                  <a:schemeClr val="accent1"/>
                </a:soli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.NET</a:t>
                  </a:r>
                  <a:endParaRPr sz="1400" b="0" i="0" u="none" strike="noStrike" cap="none">
                    <a:solidFill>
                      <a:schemeClr val="lt1"/>
                    </a:solidFill>
                    <a:latin typeface="Arial"/>
                    <a:ea typeface="Arial"/>
                    <a:cs typeface="Arial"/>
                    <a:sym typeface="Arial"/>
                  </a:endParaRPr>
                </a:p>
              </p:txBody>
            </p:sp>
            <p:sp>
              <p:nvSpPr>
                <p:cNvPr id="447" name="Shape 447"/>
                <p:cNvSpPr/>
                <p:nvPr/>
              </p:nvSpPr>
              <p:spPr>
                <a:xfrm>
                  <a:off x="4851401" y="1422392"/>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C</a:t>
                  </a:r>
                  <a:endParaRPr sz="1400" b="0" i="0" u="none" strike="noStrike" cap="none">
                    <a:solidFill>
                      <a:schemeClr val="lt1"/>
                    </a:solidFill>
                    <a:latin typeface="Arial"/>
                    <a:ea typeface="Arial"/>
                    <a:cs typeface="Arial"/>
                    <a:sym typeface="Arial"/>
                  </a:endParaRPr>
                </a:p>
              </p:txBody>
            </p:sp>
          </p:grpSp>
          <p:grpSp>
            <p:nvGrpSpPr>
              <p:cNvPr id="448" name="Shape 448"/>
              <p:cNvGrpSpPr/>
              <p:nvPr/>
            </p:nvGrpSpPr>
            <p:grpSpPr>
              <a:xfrm>
                <a:off x="4724401" y="1253060"/>
                <a:ext cx="1032933" cy="1058340"/>
                <a:chOff x="4639734" y="1354660"/>
                <a:chExt cx="1032933" cy="1058340"/>
              </a:xfrm>
            </p:grpSpPr>
            <p:sp>
              <p:nvSpPr>
                <p:cNvPr id="449" name="Shape 449"/>
                <p:cNvSpPr/>
                <p:nvPr/>
              </p:nvSpPr>
              <p:spPr>
                <a:xfrm>
                  <a:off x="4639734" y="1354660"/>
                  <a:ext cx="1032933" cy="1058340"/>
                </a:xfrm>
                <a:prstGeom prst="ellipse">
                  <a:avLst/>
                </a:prstGeom>
                <a:solidFill>
                  <a:schemeClr val="accent1"/>
                </a:soli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Java</a:t>
                  </a:r>
                  <a:endParaRPr sz="1400" b="0" i="0" u="none" strike="noStrike" cap="none">
                    <a:solidFill>
                      <a:schemeClr val="lt1"/>
                    </a:solidFill>
                    <a:latin typeface="Arial"/>
                    <a:ea typeface="Arial"/>
                    <a:cs typeface="Arial"/>
                    <a:sym typeface="Arial"/>
                  </a:endParaRPr>
                </a:p>
              </p:txBody>
            </p:sp>
            <p:sp>
              <p:nvSpPr>
                <p:cNvPr id="450" name="Shape 450"/>
                <p:cNvSpPr/>
                <p:nvPr/>
              </p:nvSpPr>
              <p:spPr>
                <a:xfrm>
                  <a:off x="4851401" y="1422392"/>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A</a:t>
                  </a:r>
                  <a:endParaRPr sz="1400" b="0" i="0" u="none" strike="noStrike" cap="none">
                    <a:solidFill>
                      <a:schemeClr val="lt1"/>
                    </a:solidFill>
                    <a:latin typeface="Arial"/>
                    <a:ea typeface="Arial"/>
                    <a:cs typeface="Arial"/>
                    <a:sym typeface="Arial"/>
                  </a:endParaRPr>
                </a:p>
              </p:txBody>
            </p:sp>
          </p:grpSp>
        </p:grpSp>
        <p:sp>
          <p:nvSpPr>
            <p:cNvPr id="451" name="Shape 451"/>
            <p:cNvSpPr txBox="1"/>
            <p:nvPr/>
          </p:nvSpPr>
          <p:spPr>
            <a:xfrm>
              <a:off x="4174067" y="3513667"/>
              <a:ext cx="4309533" cy="492443"/>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Arial"/>
                  <a:ea typeface="Arial"/>
                  <a:cs typeface="Arial"/>
                  <a:sym typeface="Arial"/>
                </a:rPr>
                <a:t>Each microservice can be implemented using the </a:t>
              </a:r>
              <a:r>
                <a:rPr lang="en-CA" sz="1600" b="1" i="0" u="none" strike="noStrike" cap="none">
                  <a:solidFill>
                    <a:srgbClr val="000000"/>
                  </a:solidFill>
                  <a:latin typeface="Arial"/>
                  <a:ea typeface="Arial"/>
                  <a:cs typeface="Arial"/>
                  <a:sym typeface="Arial"/>
                </a:rPr>
                <a:t>best technology </a:t>
              </a:r>
              <a:r>
                <a:rPr lang="en-CA" sz="1600" b="0" i="0" u="none" strike="noStrike" cap="none">
                  <a:solidFill>
                    <a:srgbClr val="000000"/>
                  </a:solidFill>
                  <a:latin typeface="Arial"/>
                  <a:ea typeface="Arial"/>
                  <a:cs typeface="Arial"/>
                  <a:sym typeface="Arial"/>
                </a:rPr>
                <a:t>for the feature </a:t>
              </a:r>
              <a:endParaRPr/>
            </a:p>
          </p:txBody>
        </p:sp>
      </p:grpSp>
      <p:sp>
        <p:nvSpPr>
          <p:cNvPr id="452" name="Shape 452"/>
          <p:cNvSpPr txBox="1"/>
          <p:nvPr/>
        </p:nvSpPr>
        <p:spPr>
          <a:xfrm>
            <a:off x="282283" y="881536"/>
            <a:ext cx="2456032" cy="307740"/>
          </a:xfrm>
          <a:prstGeom prst="rect">
            <a:avLst/>
          </a:prstGeom>
          <a:noFill/>
          <a:ln>
            <a:noFill/>
          </a:ln>
        </p:spPr>
        <p:txBody>
          <a:bodyPr spcFirstLastPara="1" wrap="square" lIns="91400" tIns="45700" rIns="91400" bIns="45700" anchor="t" anchorCtr="0">
            <a:noAutofit/>
          </a:bodyPr>
          <a:lstStyle/>
          <a:p>
            <a:pPr marL="0" marR="0" lvl="0" indent="0" algn="ctr" rtl="0">
              <a:lnSpc>
                <a:spcPct val="100000"/>
              </a:lnSpc>
              <a:spcBef>
                <a:spcPts val="0"/>
              </a:spcBef>
              <a:spcAft>
                <a:spcPts val="0"/>
              </a:spcAft>
              <a:buClr>
                <a:srgbClr val="434343"/>
              </a:buClr>
              <a:buSzPts val="1400"/>
              <a:buFont typeface="Arial"/>
              <a:buNone/>
            </a:pPr>
            <a:r>
              <a:rPr lang="en-CA" sz="1400" b="1" i="0" u="none" strike="noStrike" cap="none">
                <a:solidFill>
                  <a:srgbClr val="434343"/>
                </a:solidFill>
                <a:latin typeface="Arial"/>
                <a:ea typeface="Arial"/>
                <a:cs typeface="Arial"/>
                <a:sym typeface="Arial"/>
              </a:rPr>
              <a:t>Then</a:t>
            </a:r>
            <a:endParaRPr sz="1400" b="1" i="0" u="none" strike="noStrike" cap="none">
              <a:solidFill>
                <a:srgbClr val="434343"/>
              </a:solidFill>
              <a:latin typeface="Arial"/>
              <a:ea typeface="Arial"/>
              <a:cs typeface="Arial"/>
              <a:sym typeface="Arial"/>
            </a:endParaRPr>
          </a:p>
        </p:txBody>
      </p:sp>
      <p:sp>
        <p:nvSpPr>
          <p:cNvPr id="453" name="Shape 453"/>
          <p:cNvSpPr txBox="1"/>
          <p:nvPr/>
        </p:nvSpPr>
        <p:spPr>
          <a:xfrm>
            <a:off x="5073614" y="881536"/>
            <a:ext cx="2456032" cy="307740"/>
          </a:xfrm>
          <a:prstGeom prst="rect">
            <a:avLst/>
          </a:prstGeom>
          <a:noFill/>
          <a:ln>
            <a:noFill/>
          </a:ln>
        </p:spPr>
        <p:txBody>
          <a:bodyPr spcFirstLastPara="1" wrap="square" lIns="91400" tIns="45700" rIns="91400" bIns="45700" anchor="t" anchorCtr="0">
            <a:noAutofit/>
          </a:bodyPr>
          <a:lstStyle/>
          <a:p>
            <a:pPr marL="0" marR="0" lvl="0" indent="0" algn="ctr" rtl="0">
              <a:lnSpc>
                <a:spcPct val="100000"/>
              </a:lnSpc>
              <a:spcBef>
                <a:spcPts val="0"/>
              </a:spcBef>
              <a:spcAft>
                <a:spcPts val="0"/>
              </a:spcAft>
              <a:buClr>
                <a:srgbClr val="434343"/>
              </a:buClr>
              <a:buSzPts val="1400"/>
              <a:buFont typeface="Arial"/>
              <a:buNone/>
            </a:pPr>
            <a:r>
              <a:rPr lang="en-CA" sz="1400" b="1" i="0" u="none" strike="noStrike" cap="none">
                <a:solidFill>
                  <a:srgbClr val="434343"/>
                </a:solidFill>
                <a:latin typeface="Arial"/>
                <a:ea typeface="Arial"/>
                <a:cs typeface="Arial"/>
                <a:sym typeface="Arial"/>
              </a:rPr>
              <a:t>Now</a:t>
            </a:r>
            <a:endParaRPr sz="1400" b="1" i="0" u="none" strike="noStrike" cap="none">
              <a:solidFill>
                <a:srgbClr val="434343"/>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437"/>
                                        </p:tgtEl>
                                        <p:attrNameLst>
                                          <p:attrName>style.visibility</p:attrName>
                                        </p:attrNameLst>
                                      </p:cBhvr>
                                      <p:to>
                                        <p:strVal val="visible"/>
                                      </p:to>
                                    </p:set>
                                    <p:anim calcmode="lin" valueType="num">
                                      <p:cBhvr additive="base">
                                        <p:cTn id="13" dur="500"/>
                                        <p:tgtEl>
                                          <p:spTgt spid="437"/>
                                        </p:tgtEl>
                                        <p:attrNameLst>
                                          <p:attrName>ppt_w</p:attrName>
                                        </p:attrNameLst>
                                      </p:cBhvr>
                                      <p:tavLst>
                                        <p:tav tm="0">
                                          <p:val>
                                            <p:strVal val="0"/>
                                          </p:val>
                                        </p:tav>
                                        <p:tav tm="100000">
                                          <p:val>
                                            <p:strVal val="#ppt_w"/>
                                          </p:val>
                                        </p:tav>
                                      </p:tavLst>
                                    </p:anim>
                                    <p:anim calcmode="lin" valueType="num">
                                      <p:cBhvr additive="base">
                                        <p:cTn id="14" dur="500"/>
                                        <p:tgtEl>
                                          <p:spTgt spid="43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0"/>
          <p:cNvSpPr/>
          <p:nvPr/>
        </p:nvSpPr>
        <p:spPr>
          <a:xfrm>
            <a:off x="4788275" y="1506097"/>
            <a:ext cx="490200" cy="197400"/>
          </a:xfrm>
          <a:prstGeom prst="round2SameRect">
            <a:avLst>
              <a:gd name="adj1" fmla="val 16667"/>
              <a:gd name="adj2" fmla="val 0"/>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FFFFFF"/>
                </a:solidFill>
                <a:effectLst/>
                <a:uLnTx/>
                <a:uFillTx/>
                <a:latin typeface="Arial"/>
                <a:cs typeface="Arial"/>
                <a:sym typeface="Arial"/>
              </a:rPr>
              <a:t>DLL</a:t>
            </a:r>
            <a:endParaRPr kumimoji="0" sz="1200" b="0" i="0" u="none" strike="noStrike" kern="0" cap="none" spc="0" normalizeH="0" baseline="0" noProof="0">
              <a:ln>
                <a:noFill/>
              </a:ln>
              <a:solidFill>
                <a:srgbClr val="FFFFFF"/>
              </a:solidFill>
              <a:effectLst/>
              <a:uLnTx/>
              <a:uFillTx/>
              <a:latin typeface="Arial"/>
              <a:cs typeface="Arial"/>
              <a:sym typeface="Arial"/>
            </a:endParaRPr>
          </a:p>
        </p:txBody>
      </p:sp>
      <p:sp>
        <p:nvSpPr>
          <p:cNvPr id="292" name="Google Shape;292;p30"/>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ASP</a:t>
            </a:r>
            <a:endParaRPr dirty="0"/>
          </a:p>
        </p:txBody>
      </p:sp>
      <p:sp>
        <p:nvSpPr>
          <p:cNvPr id="4" name="Subtitle 3">
            <a:extLst>
              <a:ext uri="{FF2B5EF4-FFF2-40B4-BE49-F238E27FC236}">
                <a16:creationId xmlns:a16="http://schemas.microsoft.com/office/drawing/2014/main" id="{7992F3B4-D47F-4CDF-85B3-529093F90D85}"/>
              </a:ext>
            </a:extLst>
          </p:cNvPr>
          <p:cNvSpPr>
            <a:spLocks noGrp="1"/>
          </p:cNvSpPr>
          <p:nvPr>
            <p:ph type="subTitle" idx="1"/>
          </p:nvPr>
        </p:nvSpPr>
        <p:spPr/>
        <p:txBody>
          <a:bodyPr/>
          <a:lstStyle/>
          <a:p>
            <a:endParaRPr lang="en-US" dirty="0"/>
          </a:p>
        </p:txBody>
      </p:sp>
      <p:sp>
        <p:nvSpPr>
          <p:cNvPr id="293" name="Google Shape;293;p30"/>
          <p:cNvSpPr/>
          <p:nvPr/>
        </p:nvSpPr>
        <p:spPr>
          <a:xfrm>
            <a:off x="4666675" y="1712125"/>
            <a:ext cx="2634300" cy="1246800"/>
          </a:xfrm>
          <a:prstGeom prst="roundRect">
            <a:avLst>
              <a:gd name="adj" fmla="val 6249"/>
            </a:avLst>
          </a:prstGeom>
          <a:solidFill>
            <a:srgbClr val="FFFFFF"/>
          </a:solidFill>
          <a:ln w="25400" cap="flat" cmpd="sng">
            <a:solidFill>
              <a:srgbClr val="33928A"/>
            </a:solidFill>
            <a:prstDash val="solid"/>
            <a:round/>
            <a:headEnd type="none" w="sm" len="sm"/>
            <a:tailEnd type="none" w="sm" len="sm"/>
          </a:ln>
        </p:spPr>
        <p:txBody>
          <a:bodyPr spcFirstLastPara="1"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
                <a:srgbClr val="4D4D4D"/>
              </a:buClr>
              <a:buSzTx/>
              <a:buFont typeface="Arial"/>
              <a:buNone/>
              <a:tabLst/>
              <a:defRPr/>
            </a:pPr>
            <a:endParaRPr kumimoji="0" sz="1800" b="0" i="0" u="none" strike="noStrike" kern="0" cap="none" spc="0" normalizeH="0" baseline="0" noProof="0">
              <a:ln>
                <a:noFill/>
              </a:ln>
              <a:solidFill>
                <a:srgbClr val="4D4D4D"/>
              </a:solidFill>
              <a:effectLst/>
              <a:uLnTx/>
              <a:uFillTx/>
              <a:latin typeface="Arial"/>
              <a:ea typeface="Arial"/>
              <a:cs typeface="Arial"/>
              <a:sym typeface="Arial"/>
            </a:endParaRPr>
          </a:p>
        </p:txBody>
      </p:sp>
      <p:sp>
        <p:nvSpPr>
          <p:cNvPr id="294" name="Google Shape;294;p30"/>
          <p:cNvSpPr/>
          <p:nvPr/>
        </p:nvSpPr>
        <p:spPr>
          <a:xfrm>
            <a:off x="4719766" y="2522563"/>
            <a:ext cx="2520600" cy="367500"/>
          </a:xfrm>
          <a:prstGeom prst="roundRect">
            <a:avLst>
              <a:gd name="adj" fmla="val 20000"/>
            </a:avLst>
          </a:prstGeom>
          <a:solidFill>
            <a:srgbClr val="006D63"/>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200" b="0" i="0" u="none" strike="noStrike" kern="0" cap="none" spc="0" normalizeH="0" baseline="0" noProof="0">
                <a:ln>
                  <a:noFill/>
                </a:ln>
                <a:solidFill>
                  <a:srgbClr val="FFFFFF"/>
                </a:solidFill>
                <a:effectLst/>
                <a:uLnTx/>
                <a:uFillTx/>
                <a:latin typeface="Arial"/>
                <a:ea typeface="Arial"/>
                <a:cs typeface="Arial"/>
                <a:sym typeface="Arial"/>
              </a:rPr>
              <a:t>Data Access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5" name="Google Shape;295;p30"/>
          <p:cNvSpPr/>
          <p:nvPr/>
        </p:nvSpPr>
        <p:spPr>
          <a:xfrm>
            <a:off x="4723150" y="2105143"/>
            <a:ext cx="808800" cy="367500"/>
          </a:xfrm>
          <a:prstGeom prst="roundRect">
            <a:avLst>
              <a:gd name="adj" fmla="val 20000"/>
            </a:avLst>
          </a:prstGeom>
          <a:solidFill>
            <a:srgbClr val="E8A433"/>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200" b="0" i="0" u="none" strike="noStrike" kern="0" cap="none" spc="0" normalizeH="0" baseline="0" noProof="0">
                <a:ln>
                  <a:noFill/>
                </a:ln>
                <a:solidFill>
                  <a:srgbClr val="FFFFFF"/>
                </a:solidFill>
                <a:effectLst/>
                <a:uLnTx/>
                <a:uFillTx/>
                <a:latin typeface="Arial"/>
                <a:cs typeface="Arial"/>
                <a:sym typeface="Arial"/>
              </a:rPr>
              <a:t>DLL</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6" name="Google Shape;296;p30"/>
          <p:cNvSpPr/>
          <p:nvPr/>
        </p:nvSpPr>
        <p:spPr>
          <a:xfrm>
            <a:off x="4740675" y="978699"/>
            <a:ext cx="1167600" cy="367500"/>
          </a:xfrm>
          <a:prstGeom prst="roundRect">
            <a:avLst>
              <a:gd name="adj" fmla="val 20000"/>
            </a:avLst>
          </a:prstGeom>
          <a:solidFill>
            <a:srgbClr val="A7A7A7"/>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200" b="0" i="0" u="none" strike="noStrike" kern="0" cap="none" spc="0" normalizeH="0" baseline="0" noProof="0">
                <a:ln>
                  <a:noFill/>
                </a:ln>
                <a:solidFill>
                  <a:srgbClr val="FFFFFF"/>
                </a:solidFill>
                <a:effectLst/>
                <a:uLnTx/>
                <a:uFillTx/>
                <a:latin typeface="Arial"/>
                <a:ea typeface="Arial"/>
                <a:cs typeface="Arial"/>
                <a:sym typeface="Arial"/>
              </a:rPr>
              <a:t>HTML</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7" name="Google Shape;297;p30"/>
          <p:cNvSpPr/>
          <p:nvPr/>
        </p:nvSpPr>
        <p:spPr>
          <a:xfrm>
            <a:off x="5949598" y="978699"/>
            <a:ext cx="1290600" cy="367500"/>
          </a:xfrm>
          <a:prstGeom prst="roundRect">
            <a:avLst>
              <a:gd name="adj" fmla="val 20000"/>
            </a:avLst>
          </a:prstGeom>
          <a:solidFill>
            <a:srgbClr val="A7A7A7"/>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100" b="0" i="0" u="none" strike="noStrike" kern="0" cap="none" spc="0" normalizeH="0" baseline="0" noProof="0">
                <a:ln>
                  <a:noFill/>
                </a:ln>
                <a:solidFill>
                  <a:srgbClr val="FFFFFF"/>
                </a:solidFill>
                <a:effectLst/>
                <a:uLnTx/>
                <a:uFillTx/>
                <a:latin typeface="Arial"/>
                <a:ea typeface="Arial"/>
                <a:cs typeface="Arial"/>
                <a:sym typeface="Arial"/>
              </a:rPr>
              <a:t>JavaScript</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8" name="Google Shape;298;p30"/>
          <p:cNvSpPr/>
          <p:nvPr/>
        </p:nvSpPr>
        <p:spPr>
          <a:xfrm>
            <a:off x="5569932" y="2105143"/>
            <a:ext cx="541800" cy="367500"/>
          </a:xfrm>
          <a:prstGeom prst="roundRect">
            <a:avLst>
              <a:gd name="adj" fmla="val 20000"/>
            </a:avLst>
          </a:prstGeom>
          <a:solidFill>
            <a:srgbClr val="E8A433"/>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200" b="0" i="0" u="none" strike="noStrike" kern="0" cap="none" spc="0" normalizeH="0" baseline="0" noProof="0">
                <a:ln>
                  <a:noFill/>
                </a:ln>
                <a:solidFill>
                  <a:srgbClr val="FFFFFF"/>
                </a:solidFill>
                <a:effectLst/>
                <a:uLnTx/>
                <a:uFillTx/>
                <a:latin typeface="Arial"/>
                <a:cs typeface="Arial"/>
                <a:sym typeface="Arial"/>
              </a:rPr>
              <a:t>DLL</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9" name="Google Shape;299;p30"/>
          <p:cNvSpPr/>
          <p:nvPr/>
        </p:nvSpPr>
        <p:spPr>
          <a:xfrm>
            <a:off x="4308325" y="485075"/>
            <a:ext cx="3351000" cy="3921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8881"/>
              </a:buClr>
              <a:buSzTx/>
              <a:buFont typeface="Arial"/>
              <a:buNone/>
              <a:tabLst/>
              <a:defRPr/>
            </a:pPr>
            <a:r>
              <a:rPr lang="en" sz="2500" b="1" dirty="0">
                <a:solidFill>
                  <a:schemeClr val="dk1"/>
                </a:solidFill>
                <a:latin typeface="Proxima Nova"/>
              </a:rPr>
              <a:t>Monolithic Application</a:t>
            </a:r>
            <a:endParaRPr sz="2500" b="1" dirty="0">
              <a:solidFill>
                <a:schemeClr val="dk1"/>
              </a:solidFill>
              <a:latin typeface="Proxima Nova"/>
            </a:endParaRPr>
          </a:p>
        </p:txBody>
      </p:sp>
      <p:cxnSp>
        <p:nvCxnSpPr>
          <p:cNvPr id="300" name="Google Shape;300;p30"/>
          <p:cNvCxnSpPr>
            <a:stCxn id="293" idx="2"/>
            <a:endCxn id="301" idx="0"/>
          </p:cNvCxnSpPr>
          <p:nvPr/>
        </p:nvCxnSpPr>
        <p:spPr>
          <a:xfrm>
            <a:off x="5983825" y="2958925"/>
            <a:ext cx="4200" cy="568800"/>
          </a:xfrm>
          <a:prstGeom prst="straightConnector1">
            <a:avLst/>
          </a:prstGeom>
          <a:noFill/>
          <a:ln w="25400" cap="flat" cmpd="sng">
            <a:solidFill>
              <a:srgbClr val="0A6258"/>
            </a:solidFill>
            <a:prstDash val="solid"/>
            <a:round/>
            <a:headEnd type="triangle" w="lg" len="lg"/>
            <a:tailEnd type="triangle" w="lg" len="lg"/>
          </a:ln>
        </p:spPr>
      </p:cxnSp>
      <p:pic>
        <p:nvPicPr>
          <p:cNvPr id="301" name="Google Shape;301;p30"/>
          <p:cNvPicPr preferRelativeResize="0"/>
          <p:nvPr/>
        </p:nvPicPr>
        <p:blipFill rotWithShape="1">
          <a:blip r:embed="rId3">
            <a:alphaModFix/>
          </a:blip>
          <a:srcRect/>
          <a:stretch/>
        </p:blipFill>
        <p:spPr>
          <a:xfrm>
            <a:off x="5583658" y="3527786"/>
            <a:ext cx="808800" cy="765900"/>
          </a:xfrm>
          <a:prstGeom prst="rect">
            <a:avLst/>
          </a:prstGeom>
          <a:noFill/>
          <a:ln>
            <a:noFill/>
          </a:ln>
        </p:spPr>
      </p:pic>
      <p:sp>
        <p:nvSpPr>
          <p:cNvPr id="303" name="Google Shape;303;p30"/>
          <p:cNvSpPr/>
          <p:nvPr/>
        </p:nvSpPr>
        <p:spPr>
          <a:xfrm>
            <a:off x="6152450" y="2105143"/>
            <a:ext cx="1087800" cy="367500"/>
          </a:xfrm>
          <a:prstGeom prst="roundRect">
            <a:avLst>
              <a:gd name="adj" fmla="val 20000"/>
            </a:avLst>
          </a:prstGeom>
          <a:solidFill>
            <a:srgbClr val="E8A433"/>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200" b="0" i="0" u="none" strike="noStrike" kern="0" cap="none" spc="0" normalizeH="0" baseline="0" noProof="0">
                <a:ln>
                  <a:noFill/>
                </a:ln>
                <a:solidFill>
                  <a:srgbClr val="FFFFFF"/>
                </a:solidFill>
                <a:effectLst/>
                <a:uLnTx/>
                <a:uFillTx/>
                <a:latin typeface="Arial"/>
                <a:cs typeface="Arial"/>
                <a:sym typeface="Arial"/>
              </a:rPr>
              <a:t>DLL (Nuget)</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4" name="Google Shape;304;p30"/>
          <p:cNvSpPr/>
          <p:nvPr/>
        </p:nvSpPr>
        <p:spPr>
          <a:xfrm>
            <a:off x="4719775" y="1764550"/>
            <a:ext cx="2520600" cy="289200"/>
          </a:xfrm>
          <a:prstGeom prst="roundRect">
            <a:avLst>
              <a:gd name="adj" fmla="val 20000"/>
            </a:avLst>
          </a:prstGeom>
          <a:solidFill>
            <a:srgbClr val="006D63"/>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200" b="0" i="0" u="none" strike="noStrike" kern="0" cap="none" spc="0" normalizeH="0" baseline="0" noProof="0">
                <a:ln>
                  <a:noFill/>
                </a:ln>
                <a:solidFill>
                  <a:srgbClr val="FFFFFF"/>
                </a:solidFill>
                <a:effectLst/>
                <a:uLnTx/>
                <a:uFillTx/>
                <a:latin typeface="Arial"/>
                <a:cs typeface="Arial"/>
                <a:sym typeface="Arial"/>
              </a:rPr>
              <a:t>ASP</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5" name="Google Shape;305;p30"/>
          <p:cNvSpPr txBox="1"/>
          <p:nvPr/>
        </p:nvSpPr>
        <p:spPr>
          <a:xfrm>
            <a:off x="5294629" y="4181201"/>
            <a:ext cx="1378200" cy="4761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78909C"/>
                </a:solidFill>
                <a:effectLst/>
                <a:uLnTx/>
                <a:uFillTx/>
                <a:latin typeface="Arial"/>
                <a:cs typeface="Arial"/>
                <a:sym typeface="Arial"/>
              </a:rPr>
              <a:t>Persistent Store</a:t>
            </a:r>
            <a:endParaRPr kumimoji="0" sz="1200" b="0" i="0" u="none" strike="noStrike" kern="0" cap="none" spc="0" normalizeH="0" baseline="0" noProof="0">
              <a:ln>
                <a:noFill/>
              </a:ln>
              <a:solidFill>
                <a:srgbClr val="78909C"/>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78909C"/>
                </a:solidFill>
                <a:effectLst/>
                <a:uLnTx/>
                <a:uFillTx/>
                <a:latin typeface="Arial"/>
                <a:cs typeface="Arial"/>
                <a:sym typeface="Arial"/>
              </a:rPr>
              <a:t>(Database)</a:t>
            </a:r>
            <a:endParaRPr kumimoji="0" sz="1200" b="0" i="0" u="none" strike="noStrike" kern="0" cap="none" spc="0" normalizeH="0" baseline="0" noProof="0">
              <a:ln>
                <a:noFill/>
              </a:ln>
              <a:solidFill>
                <a:srgbClr val="78909C"/>
              </a:solidFill>
              <a:effectLst/>
              <a:uLnTx/>
              <a:uFillTx/>
              <a:latin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1"/>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ASP.NET</a:t>
            </a:r>
            <a:endParaRPr dirty="0"/>
          </a:p>
        </p:txBody>
      </p:sp>
      <p:sp>
        <p:nvSpPr>
          <p:cNvPr id="311" name="Google Shape;311;p31"/>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lvl="0" indent="0">
              <a:spcBef>
                <a:spcPts val="0"/>
              </a:spcBef>
              <a:spcAft>
                <a:spcPts val="1500"/>
              </a:spcAft>
              <a:buNone/>
            </a:pPr>
            <a:endParaRPr/>
          </a:p>
        </p:txBody>
      </p:sp>
      <p:sp>
        <p:nvSpPr>
          <p:cNvPr id="312" name="Google Shape;312;p31"/>
          <p:cNvSpPr/>
          <p:nvPr/>
        </p:nvSpPr>
        <p:spPr>
          <a:xfrm>
            <a:off x="4666410" y="450610"/>
            <a:ext cx="2895576" cy="3921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8881"/>
              </a:buClr>
              <a:buSzTx/>
              <a:buFont typeface="Arial"/>
              <a:buNone/>
              <a:tabLst/>
              <a:defRPr/>
            </a:pPr>
            <a:r>
              <a:rPr lang="en" sz="2500" b="1" dirty="0">
                <a:solidFill>
                  <a:schemeClr val="dk1"/>
                </a:solidFill>
                <a:latin typeface="Proxima Nova"/>
              </a:rPr>
              <a:t>“Modular Monolith”</a:t>
            </a:r>
            <a:endParaRPr sz="2500" b="1" dirty="0">
              <a:solidFill>
                <a:schemeClr val="dk1"/>
              </a:solidFill>
              <a:latin typeface="Proxima Nova"/>
            </a:endParaRPr>
          </a:p>
        </p:txBody>
      </p:sp>
      <p:sp>
        <p:nvSpPr>
          <p:cNvPr id="313" name="Google Shape;313;p31"/>
          <p:cNvSpPr/>
          <p:nvPr/>
        </p:nvSpPr>
        <p:spPr>
          <a:xfrm>
            <a:off x="6717985" y="2051204"/>
            <a:ext cx="508800" cy="367500"/>
          </a:xfrm>
          <a:prstGeom prst="roundRect">
            <a:avLst>
              <a:gd name="adj" fmla="val 20000"/>
            </a:avLst>
          </a:prstGeom>
          <a:solidFill>
            <a:srgbClr val="E8A433"/>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200" b="0" i="0" u="none" strike="noStrike" kern="0" cap="none" spc="0" normalizeH="0" baseline="0" noProof="0">
                <a:ln>
                  <a:noFill/>
                </a:ln>
                <a:solidFill>
                  <a:srgbClr val="FFFFFF"/>
                </a:solidFill>
                <a:effectLst/>
                <a:uLnTx/>
                <a:uFillTx/>
                <a:latin typeface="Arial"/>
                <a:cs typeface="Arial"/>
                <a:sym typeface="Arial"/>
              </a:rPr>
              <a:t>DLL</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5" name="Google Shape;315;p31"/>
          <p:cNvSpPr/>
          <p:nvPr/>
        </p:nvSpPr>
        <p:spPr>
          <a:xfrm>
            <a:off x="4788275" y="1513202"/>
            <a:ext cx="490200" cy="197400"/>
          </a:xfrm>
          <a:prstGeom prst="round2SameRect">
            <a:avLst>
              <a:gd name="adj1" fmla="val 16667"/>
              <a:gd name="adj2" fmla="val 0"/>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FFFFFF"/>
                </a:solidFill>
                <a:effectLst/>
                <a:uLnTx/>
                <a:uFillTx/>
                <a:latin typeface="Arial"/>
                <a:cs typeface="Arial"/>
                <a:sym typeface="Arial"/>
              </a:rPr>
              <a:t>DLL</a:t>
            </a:r>
            <a:endParaRPr kumimoji="0" sz="1200" b="0" i="0" u="none" strike="noStrike" kern="0" cap="none" spc="0" normalizeH="0" baseline="0" noProof="0">
              <a:ln>
                <a:noFill/>
              </a:ln>
              <a:solidFill>
                <a:srgbClr val="FFFFFF"/>
              </a:solidFill>
              <a:effectLst/>
              <a:uLnTx/>
              <a:uFillTx/>
              <a:latin typeface="Arial"/>
              <a:cs typeface="Arial"/>
              <a:sym typeface="Arial"/>
            </a:endParaRPr>
          </a:p>
        </p:txBody>
      </p:sp>
      <p:sp>
        <p:nvSpPr>
          <p:cNvPr id="316" name="Google Shape;316;p31"/>
          <p:cNvSpPr/>
          <p:nvPr/>
        </p:nvSpPr>
        <p:spPr>
          <a:xfrm>
            <a:off x="4666675" y="1719225"/>
            <a:ext cx="2634300" cy="852600"/>
          </a:xfrm>
          <a:prstGeom prst="roundRect">
            <a:avLst>
              <a:gd name="adj" fmla="val 6249"/>
            </a:avLst>
          </a:prstGeom>
          <a:solidFill>
            <a:srgbClr val="FFFFFF"/>
          </a:solidFill>
          <a:ln w="25400" cap="flat" cmpd="sng">
            <a:solidFill>
              <a:srgbClr val="33928A"/>
            </a:solidFill>
            <a:prstDash val="solid"/>
            <a:round/>
            <a:headEnd type="none" w="sm" len="sm"/>
            <a:tailEnd type="none" w="sm" len="sm"/>
          </a:ln>
        </p:spPr>
        <p:txBody>
          <a:bodyPr spcFirstLastPara="1"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
                <a:srgbClr val="4D4D4D"/>
              </a:buClr>
              <a:buSzTx/>
              <a:buFont typeface="Arial"/>
              <a:buNone/>
              <a:tabLst/>
              <a:defRPr/>
            </a:pPr>
            <a:endParaRPr kumimoji="0" sz="1800" b="0" i="0" u="none" strike="noStrike" kern="0" cap="none" spc="0" normalizeH="0" baseline="0" noProof="0">
              <a:ln>
                <a:noFill/>
              </a:ln>
              <a:solidFill>
                <a:srgbClr val="4D4D4D"/>
              </a:solidFill>
              <a:effectLst/>
              <a:uLnTx/>
              <a:uFillTx/>
              <a:latin typeface="Arial"/>
              <a:ea typeface="Arial"/>
              <a:cs typeface="Arial"/>
              <a:sym typeface="Arial"/>
            </a:endParaRPr>
          </a:p>
        </p:txBody>
      </p:sp>
      <p:sp>
        <p:nvSpPr>
          <p:cNvPr id="317" name="Google Shape;317;p31"/>
          <p:cNvSpPr/>
          <p:nvPr/>
        </p:nvSpPr>
        <p:spPr>
          <a:xfrm>
            <a:off x="4740675" y="1033586"/>
            <a:ext cx="1167600" cy="367500"/>
          </a:xfrm>
          <a:prstGeom prst="roundRect">
            <a:avLst>
              <a:gd name="adj" fmla="val 20000"/>
            </a:avLst>
          </a:prstGeom>
          <a:solidFill>
            <a:srgbClr val="A7A7A7"/>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200" b="0" i="0" u="none" strike="noStrike" kern="0" cap="none" spc="0" normalizeH="0" baseline="0" noProof="0">
                <a:ln>
                  <a:noFill/>
                </a:ln>
                <a:solidFill>
                  <a:srgbClr val="FFFFFF"/>
                </a:solidFill>
                <a:effectLst/>
                <a:uLnTx/>
                <a:uFillTx/>
                <a:latin typeface="Arial"/>
                <a:ea typeface="Arial"/>
                <a:cs typeface="Arial"/>
                <a:sym typeface="Arial"/>
              </a:rPr>
              <a:t>HTML</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8" name="Google Shape;318;p31"/>
          <p:cNvSpPr/>
          <p:nvPr/>
        </p:nvSpPr>
        <p:spPr>
          <a:xfrm>
            <a:off x="5949598" y="1033586"/>
            <a:ext cx="1290600" cy="367500"/>
          </a:xfrm>
          <a:prstGeom prst="roundRect">
            <a:avLst>
              <a:gd name="adj" fmla="val 20000"/>
            </a:avLst>
          </a:prstGeom>
          <a:solidFill>
            <a:srgbClr val="A7A7A7"/>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100" b="0" i="0" u="none" strike="noStrike" kern="0" cap="none" spc="0" normalizeH="0" baseline="0" noProof="0">
                <a:ln>
                  <a:noFill/>
                </a:ln>
                <a:solidFill>
                  <a:srgbClr val="FFFFFF"/>
                </a:solidFill>
                <a:effectLst/>
                <a:uLnTx/>
                <a:uFillTx/>
                <a:latin typeface="Arial"/>
                <a:ea typeface="Arial"/>
                <a:cs typeface="Arial"/>
                <a:sym typeface="Arial"/>
              </a:rPr>
              <a:t>JavaScript</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9" name="Google Shape;319;p31"/>
          <p:cNvSpPr/>
          <p:nvPr/>
        </p:nvSpPr>
        <p:spPr>
          <a:xfrm>
            <a:off x="6663667" y="2129775"/>
            <a:ext cx="548400" cy="367500"/>
          </a:xfrm>
          <a:prstGeom prst="roundRect">
            <a:avLst>
              <a:gd name="adj" fmla="val 20000"/>
            </a:avLst>
          </a:prstGeom>
          <a:solidFill>
            <a:srgbClr val="A87624"/>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320" name="Google Shape;320;p31"/>
          <p:cNvCxnSpPr>
            <a:stCxn id="321" idx="2"/>
            <a:endCxn id="322" idx="0"/>
          </p:cNvCxnSpPr>
          <p:nvPr/>
        </p:nvCxnSpPr>
        <p:spPr>
          <a:xfrm flipH="1">
            <a:off x="5988101" y="2987121"/>
            <a:ext cx="10200" cy="547800"/>
          </a:xfrm>
          <a:prstGeom prst="straightConnector1">
            <a:avLst/>
          </a:prstGeom>
          <a:noFill/>
          <a:ln w="25400" cap="flat" cmpd="sng">
            <a:solidFill>
              <a:srgbClr val="0A6258"/>
            </a:solidFill>
            <a:prstDash val="solid"/>
            <a:round/>
            <a:headEnd type="triangle" w="lg" len="lg"/>
            <a:tailEnd type="triangle" w="lg" len="lg"/>
          </a:ln>
        </p:spPr>
      </p:cxnSp>
      <p:sp>
        <p:nvSpPr>
          <p:cNvPr id="323" name="Google Shape;323;p31"/>
          <p:cNvSpPr/>
          <p:nvPr/>
        </p:nvSpPr>
        <p:spPr>
          <a:xfrm>
            <a:off x="6511268" y="2129775"/>
            <a:ext cx="548400" cy="367500"/>
          </a:xfrm>
          <a:prstGeom prst="roundRect">
            <a:avLst>
              <a:gd name="adj" fmla="val 20000"/>
            </a:avLst>
          </a:prstGeom>
          <a:solidFill>
            <a:srgbClr val="BD8529"/>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322" name="Google Shape;322;p31"/>
          <p:cNvPicPr preferRelativeResize="0"/>
          <p:nvPr/>
        </p:nvPicPr>
        <p:blipFill rotWithShape="1">
          <a:blip r:embed="rId3">
            <a:alphaModFix/>
          </a:blip>
          <a:srcRect/>
          <a:stretch/>
        </p:blipFill>
        <p:spPr>
          <a:xfrm>
            <a:off x="5583658" y="3534890"/>
            <a:ext cx="808800" cy="765900"/>
          </a:xfrm>
          <a:prstGeom prst="rect">
            <a:avLst/>
          </a:prstGeom>
          <a:noFill/>
          <a:ln>
            <a:noFill/>
          </a:ln>
        </p:spPr>
      </p:pic>
      <p:sp>
        <p:nvSpPr>
          <p:cNvPr id="324" name="Google Shape;324;p31"/>
          <p:cNvSpPr txBox="1"/>
          <p:nvPr/>
        </p:nvSpPr>
        <p:spPr>
          <a:xfrm>
            <a:off x="5294629" y="4188305"/>
            <a:ext cx="1378200" cy="4761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78909C"/>
                </a:solidFill>
                <a:effectLst/>
                <a:uLnTx/>
                <a:uFillTx/>
                <a:latin typeface="Arial"/>
                <a:cs typeface="Arial"/>
                <a:sym typeface="Arial"/>
              </a:rPr>
              <a:t>Persistent Store</a:t>
            </a:r>
            <a:endParaRPr kumimoji="0" sz="1200" b="0" i="0" u="none" strike="noStrike" kern="0" cap="none" spc="0" normalizeH="0" baseline="0" noProof="0">
              <a:ln>
                <a:noFill/>
              </a:ln>
              <a:solidFill>
                <a:srgbClr val="78909C"/>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78909C"/>
                </a:solidFill>
                <a:effectLst/>
                <a:uLnTx/>
                <a:uFillTx/>
                <a:latin typeface="Arial"/>
                <a:cs typeface="Arial"/>
                <a:sym typeface="Arial"/>
              </a:rPr>
              <a:t>(Database)</a:t>
            </a:r>
            <a:endParaRPr kumimoji="0" sz="1200" b="0" i="0" u="none" strike="noStrike" kern="0" cap="none" spc="0" normalizeH="0" baseline="0" noProof="0">
              <a:ln>
                <a:noFill/>
              </a:ln>
              <a:solidFill>
                <a:srgbClr val="78909C"/>
              </a:solidFill>
              <a:effectLst/>
              <a:uLnTx/>
              <a:uFillTx/>
              <a:latin typeface="Arial"/>
              <a:cs typeface="Arial"/>
              <a:sym typeface="Arial"/>
            </a:endParaRPr>
          </a:p>
        </p:txBody>
      </p:sp>
      <p:sp>
        <p:nvSpPr>
          <p:cNvPr id="321" name="Google Shape;321;p31"/>
          <p:cNvSpPr/>
          <p:nvPr/>
        </p:nvSpPr>
        <p:spPr>
          <a:xfrm>
            <a:off x="4738001" y="2619621"/>
            <a:ext cx="2520600" cy="367500"/>
          </a:xfrm>
          <a:prstGeom prst="roundRect">
            <a:avLst>
              <a:gd name="adj" fmla="val 20000"/>
            </a:avLst>
          </a:prstGeom>
          <a:solidFill>
            <a:srgbClr val="E8A433"/>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200" b="0" i="0" u="none" strike="noStrike" kern="0" cap="none" spc="0" normalizeH="0" baseline="0" noProof="0">
                <a:ln>
                  <a:noFill/>
                </a:ln>
                <a:solidFill>
                  <a:srgbClr val="FFFFFF"/>
                </a:solidFill>
                <a:effectLst/>
                <a:uLnTx/>
                <a:uFillTx/>
                <a:latin typeface="Arial"/>
                <a:cs typeface="Arial"/>
                <a:sym typeface="Arial"/>
              </a:rPr>
              <a:t>Data DLL</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5" name="Google Shape;325;p31"/>
          <p:cNvSpPr/>
          <p:nvPr/>
        </p:nvSpPr>
        <p:spPr>
          <a:xfrm>
            <a:off x="4738000" y="2135784"/>
            <a:ext cx="1429200" cy="367500"/>
          </a:xfrm>
          <a:prstGeom prst="roundRect">
            <a:avLst>
              <a:gd name="adj" fmla="val 20000"/>
            </a:avLst>
          </a:prstGeom>
          <a:solidFill>
            <a:srgbClr val="E8A433"/>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200" b="0" i="0" u="none" strike="noStrike" kern="0" cap="none" spc="0" normalizeH="0" baseline="0" noProof="0">
                <a:ln>
                  <a:noFill/>
                </a:ln>
                <a:solidFill>
                  <a:srgbClr val="FFFFFF"/>
                </a:solidFill>
                <a:effectLst/>
                <a:uLnTx/>
                <a:uFillTx/>
                <a:latin typeface="Arial"/>
                <a:cs typeface="Arial"/>
                <a:sym typeface="Arial"/>
              </a:rPr>
              <a:t>Business DLL</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6" name="Google Shape;326;p31"/>
          <p:cNvSpPr/>
          <p:nvPr/>
        </p:nvSpPr>
        <p:spPr>
          <a:xfrm>
            <a:off x="6392442" y="2129775"/>
            <a:ext cx="548400" cy="367500"/>
          </a:xfrm>
          <a:prstGeom prst="roundRect">
            <a:avLst>
              <a:gd name="adj" fmla="val 20000"/>
            </a:avLst>
          </a:prstGeom>
          <a:solidFill>
            <a:srgbClr val="CF922D"/>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7" name="Google Shape;327;p31"/>
          <p:cNvSpPr/>
          <p:nvPr/>
        </p:nvSpPr>
        <p:spPr>
          <a:xfrm>
            <a:off x="4717100" y="1790861"/>
            <a:ext cx="2520600" cy="289200"/>
          </a:xfrm>
          <a:prstGeom prst="roundRect">
            <a:avLst>
              <a:gd name="adj" fmla="val 20000"/>
            </a:avLst>
          </a:prstGeom>
          <a:solidFill>
            <a:srgbClr val="006D63"/>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200" b="0" i="0" u="none" strike="noStrike" kern="0" cap="none" spc="0" normalizeH="0" baseline="0" noProof="0">
                <a:ln>
                  <a:noFill/>
                </a:ln>
                <a:solidFill>
                  <a:srgbClr val="FFFFFF"/>
                </a:solidFill>
                <a:effectLst/>
                <a:uLnTx/>
                <a:uFillTx/>
                <a:latin typeface="Arial"/>
                <a:cs typeface="Arial"/>
                <a:sym typeface="Arial"/>
              </a:rPr>
              <a:t>ASP.NET</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8" name="Google Shape;328;p31"/>
          <p:cNvSpPr/>
          <p:nvPr/>
        </p:nvSpPr>
        <p:spPr>
          <a:xfrm>
            <a:off x="6211644" y="2129325"/>
            <a:ext cx="608400" cy="367500"/>
          </a:xfrm>
          <a:prstGeom prst="roundRect">
            <a:avLst>
              <a:gd name="adj" fmla="val 20000"/>
            </a:avLst>
          </a:prstGeom>
          <a:solidFill>
            <a:srgbClr val="E8A433"/>
          </a:solidFill>
          <a:ln w="9525" cap="flat" cmpd="sng">
            <a:solidFill>
              <a:srgbClr val="000000">
                <a:alpha val="0"/>
              </a:srgbClr>
            </a:solidFill>
            <a:prstDash val="solid"/>
            <a:round/>
            <a:headEnd type="none" w="sm" len="sm"/>
            <a:tailEnd type="none" w="sm" len="sm"/>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200" b="0" i="0" u="none" strike="noStrike" kern="0" cap="none" spc="0" normalizeH="0" baseline="0" noProof="0">
                <a:ln>
                  <a:noFill/>
                </a:ln>
                <a:solidFill>
                  <a:srgbClr val="FFFFFF"/>
                </a:solidFill>
                <a:effectLst/>
                <a:uLnTx/>
                <a:uFillTx/>
                <a:latin typeface="Arial"/>
                <a:cs typeface="Arial"/>
                <a:sym typeface="Arial"/>
              </a:rPr>
              <a:t>Nuget</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2"/>
          <p:cNvSpPr txBox="1">
            <a:spLocks noGrp="1"/>
          </p:cNvSpPr>
          <p:nvPr>
            <p:ph type="title"/>
          </p:nvPr>
        </p:nvSpPr>
        <p:spPr>
          <a:xfrm>
            <a:off x="120628" y="99192"/>
            <a:ext cx="4829400" cy="6153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Microservices</a:t>
            </a:r>
            <a:endParaRPr/>
          </a:p>
        </p:txBody>
      </p:sp>
      <p:sp>
        <p:nvSpPr>
          <p:cNvPr id="334" name="Google Shape;334;p32"/>
          <p:cNvSpPr txBox="1">
            <a:spLocks noGrp="1"/>
          </p:cNvSpPr>
          <p:nvPr>
            <p:ph type="subTitle" idx="1"/>
          </p:nvPr>
        </p:nvSpPr>
        <p:spPr>
          <a:xfrm>
            <a:off x="5356675" y="127376"/>
            <a:ext cx="3660900" cy="587100"/>
          </a:xfrm>
          <a:prstGeom prst="rect">
            <a:avLst/>
          </a:prstGeom>
        </p:spPr>
        <p:txBody>
          <a:bodyPr spcFirstLastPara="1" wrap="square" lIns="91425" tIns="91425" rIns="91425" bIns="91425" anchor="ctr" anchorCtr="0">
            <a:noAutofit/>
          </a:bodyPr>
          <a:lstStyle/>
          <a:p>
            <a:pPr marL="0" lvl="0" indent="0">
              <a:lnSpc>
                <a:spcPct val="100000"/>
              </a:lnSpc>
              <a:spcBef>
                <a:spcPts val="0"/>
              </a:spcBef>
              <a:spcAft>
                <a:spcPts val="0"/>
              </a:spcAft>
              <a:buNone/>
            </a:pPr>
            <a:r>
              <a:rPr lang="en" sz="1800"/>
              <a:t>… no more dependencies! Yeah!</a:t>
            </a:r>
            <a:endParaRPr sz="1800"/>
          </a:p>
        </p:txBody>
      </p:sp>
      <p:sp>
        <p:nvSpPr>
          <p:cNvPr id="336" name="Google Shape;336;p32"/>
          <p:cNvSpPr/>
          <p:nvPr/>
        </p:nvSpPr>
        <p:spPr>
          <a:xfrm>
            <a:off x="302503" y="2314642"/>
            <a:ext cx="1872300" cy="1020000"/>
          </a:xfrm>
          <a:prstGeom prst="roundRect">
            <a:avLst>
              <a:gd name="adj" fmla="val 6249"/>
            </a:avLst>
          </a:prstGeom>
          <a:solidFill>
            <a:srgbClr val="FFFFFF"/>
          </a:solidFill>
          <a:ln w="25400" cap="flat" cmpd="sng">
            <a:solidFill>
              <a:srgbClr val="33928A"/>
            </a:solidFill>
            <a:prstDash val="solid"/>
            <a:round/>
            <a:headEnd type="none" w="sm" len="sm"/>
            <a:tailEnd type="none" w="sm" len="sm"/>
          </a:ln>
        </p:spPr>
        <p:txBody>
          <a:bodyPr spcFirstLastPara="1" wrap="square" lIns="0" tIns="0" rIns="0" bIns="0" anchor="b" anchorCtr="0">
            <a:noAutofit/>
          </a:bodyPr>
          <a:lstStyle/>
          <a:p>
            <a:pPr marL="0" marR="0" lvl="0" indent="0" algn="ctr" defTabSz="914400" rtl="0" eaLnBrk="1" fontAlgn="auto" latinLnBrk="0" hangingPunct="1">
              <a:lnSpc>
                <a:spcPct val="100000"/>
              </a:lnSpc>
              <a:spcBef>
                <a:spcPts val="0"/>
              </a:spcBef>
              <a:spcAft>
                <a:spcPts val="0"/>
              </a:spcAft>
              <a:buClr>
                <a:srgbClr val="4D4D4D"/>
              </a:buClr>
              <a:buSzTx/>
              <a:buFont typeface="Arial"/>
              <a:buNone/>
              <a:tabLst/>
              <a:defRPr/>
            </a:pPr>
            <a:r>
              <a:rPr kumimoji="0" lang="en" sz="1400" b="0" i="0" u="none" strike="noStrike" kern="0" cap="none" spc="0" normalizeH="0" baseline="0" noProof="0">
                <a:ln>
                  <a:noFill/>
                </a:ln>
                <a:solidFill>
                  <a:srgbClr val="666666"/>
                </a:solidFill>
                <a:effectLst/>
                <a:uLnTx/>
                <a:uFillTx/>
                <a:latin typeface="Arial"/>
                <a:cs typeface="Arial"/>
                <a:sym typeface="Arial"/>
              </a:rPr>
              <a:t>App 1</a:t>
            </a:r>
            <a:endParaRPr kumimoji="0" sz="1400" b="0" i="0" u="none" strike="noStrike" kern="0" cap="none" spc="0" normalizeH="0" baseline="0" noProof="0">
              <a:ln>
                <a:noFill/>
              </a:ln>
              <a:solidFill>
                <a:srgbClr val="666666"/>
              </a:solidFill>
              <a:effectLst/>
              <a:uLnTx/>
              <a:uFillTx/>
              <a:latin typeface="Arial"/>
              <a:ea typeface="Arial"/>
              <a:cs typeface="Arial"/>
              <a:sym typeface="Arial"/>
            </a:endParaRPr>
          </a:p>
        </p:txBody>
      </p:sp>
      <p:sp>
        <p:nvSpPr>
          <p:cNvPr id="337" name="Google Shape;337;p32"/>
          <p:cNvSpPr/>
          <p:nvPr/>
        </p:nvSpPr>
        <p:spPr>
          <a:xfrm>
            <a:off x="4935903" y="973483"/>
            <a:ext cx="2577600" cy="445800"/>
          </a:xfrm>
          <a:prstGeom prst="roundRect">
            <a:avLst>
              <a:gd name="adj" fmla="val 6249"/>
            </a:avLst>
          </a:prstGeom>
          <a:solidFill>
            <a:srgbClr val="FFFFFF"/>
          </a:solidFill>
          <a:ln w="25400" cap="flat" cmpd="sng">
            <a:solidFill>
              <a:srgbClr val="33928A"/>
            </a:solidFill>
            <a:prstDash val="solid"/>
            <a:round/>
            <a:headEnd type="none" w="sm" len="sm"/>
            <a:tailEnd type="none" w="sm" len="sm"/>
          </a:ln>
        </p:spPr>
        <p:txBody>
          <a:bodyPr spcFirstLastPara="1"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
                <a:srgbClr val="4D4D4D"/>
              </a:buClr>
              <a:buSzTx/>
              <a:buFont typeface="Arial"/>
              <a:buNone/>
              <a:tabLst/>
              <a:defRPr/>
            </a:pPr>
            <a:endParaRPr kumimoji="0" sz="1800" b="0" i="0" u="none" strike="noStrike" kern="0" cap="none" spc="0" normalizeH="0" baseline="0" noProof="0">
              <a:ln>
                <a:noFill/>
              </a:ln>
              <a:solidFill>
                <a:srgbClr val="4D4D4D"/>
              </a:solidFill>
              <a:effectLst/>
              <a:uLnTx/>
              <a:uFillTx/>
              <a:latin typeface="Arial"/>
              <a:ea typeface="Arial"/>
              <a:cs typeface="Arial"/>
              <a:sym typeface="Arial"/>
            </a:endParaRPr>
          </a:p>
        </p:txBody>
      </p:sp>
      <p:sp>
        <p:nvSpPr>
          <p:cNvPr id="338" name="Google Shape;338;p32"/>
          <p:cNvSpPr/>
          <p:nvPr/>
        </p:nvSpPr>
        <p:spPr>
          <a:xfrm>
            <a:off x="4982828" y="1004067"/>
            <a:ext cx="1167600" cy="367500"/>
          </a:xfrm>
          <a:prstGeom prst="roundRect">
            <a:avLst>
              <a:gd name="adj" fmla="val 20000"/>
            </a:avLst>
          </a:prstGeom>
          <a:solidFill>
            <a:srgbClr val="A7A7A7"/>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200" b="0" i="0" u="none" strike="noStrike" kern="0" cap="none" spc="0" normalizeH="0" baseline="0" noProof="0">
                <a:ln>
                  <a:noFill/>
                </a:ln>
                <a:solidFill>
                  <a:srgbClr val="FFFFFF"/>
                </a:solidFill>
                <a:effectLst/>
                <a:uLnTx/>
                <a:uFillTx/>
                <a:latin typeface="Arial"/>
                <a:ea typeface="Arial"/>
                <a:cs typeface="Arial"/>
                <a:sym typeface="Arial"/>
              </a:rPr>
              <a:t>HTML</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9" name="Google Shape;339;p32"/>
          <p:cNvSpPr/>
          <p:nvPr/>
        </p:nvSpPr>
        <p:spPr>
          <a:xfrm>
            <a:off x="6186533" y="1004067"/>
            <a:ext cx="1290600" cy="367500"/>
          </a:xfrm>
          <a:prstGeom prst="roundRect">
            <a:avLst>
              <a:gd name="adj" fmla="val 20000"/>
            </a:avLst>
          </a:prstGeom>
          <a:solidFill>
            <a:srgbClr val="A7A7A7"/>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100" b="0" i="0" u="none" strike="noStrike" kern="0" cap="none" spc="0" normalizeH="0" baseline="0" noProof="0">
                <a:ln>
                  <a:noFill/>
                </a:ln>
                <a:solidFill>
                  <a:srgbClr val="FFFFFF"/>
                </a:solidFill>
                <a:effectLst/>
                <a:uLnTx/>
                <a:uFillTx/>
                <a:latin typeface="Arial"/>
                <a:ea typeface="Arial"/>
                <a:cs typeface="Arial"/>
                <a:sym typeface="Arial"/>
              </a:rPr>
              <a:t>JavaScript</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340" name="Google Shape;340;p32"/>
          <p:cNvCxnSpPr>
            <a:stCxn id="336" idx="2"/>
            <a:endCxn id="341" idx="0"/>
          </p:cNvCxnSpPr>
          <p:nvPr/>
        </p:nvCxnSpPr>
        <p:spPr>
          <a:xfrm>
            <a:off x="1238653" y="3334642"/>
            <a:ext cx="0" cy="868200"/>
          </a:xfrm>
          <a:prstGeom prst="straightConnector1">
            <a:avLst/>
          </a:prstGeom>
          <a:noFill/>
          <a:ln w="25400" cap="flat" cmpd="sng">
            <a:solidFill>
              <a:srgbClr val="0A6258"/>
            </a:solidFill>
            <a:prstDash val="solid"/>
            <a:round/>
            <a:headEnd type="triangle" w="lg" len="lg"/>
            <a:tailEnd type="triangle" w="lg" len="lg"/>
          </a:ln>
        </p:spPr>
      </p:cxnSp>
      <p:pic>
        <p:nvPicPr>
          <p:cNvPr id="341" name="Google Shape;341;p32"/>
          <p:cNvPicPr preferRelativeResize="0"/>
          <p:nvPr/>
        </p:nvPicPr>
        <p:blipFill rotWithShape="1">
          <a:blip r:embed="rId3">
            <a:alphaModFix/>
          </a:blip>
          <a:srcRect/>
          <a:stretch/>
        </p:blipFill>
        <p:spPr>
          <a:xfrm>
            <a:off x="984256" y="4202846"/>
            <a:ext cx="508800" cy="481800"/>
          </a:xfrm>
          <a:prstGeom prst="rect">
            <a:avLst/>
          </a:prstGeom>
          <a:noFill/>
          <a:ln>
            <a:noFill/>
          </a:ln>
        </p:spPr>
      </p:pic>
      <p:sp>
        <p:nvSpPr>
          <p:cNvPr id="342" name="Google Shape;342;p32"/>
          <p:cNvSpPr/>
          <p:nvPr/>
        </p:nvSpPr>
        <p:spPr>
          <a:xfrm>
            <a:off x="371077" y="2716106"/>
            <a:ext cx="1753200" cy="367500"/>
          </a:xfrm>
          <a:prstGeom prst="roundRect">
            <a:avLst>
              <a:gd name="adj" fmla="val 20000"/>
            </a:avLst>
          </a:prstGeom>
          <a:solidFill>
            <a:srgbClr val="E8A433"/>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200" b="0" i="0" u="none" strike="noStrike" kern="0" cap="none" spc="0" normalizeH="0" baseline="0" noProof="0">
                <a:ln>
                  <a:noFill/>
                </a:ln>
                <a:solidFill>
                  <a:srgbClr val="FFFFFF"/>
                </a:solidFill>
                <a:effectLst/>
                <a:uLnTx/>
                <a:uFillTx/>
                <a:latin typeface="Arial"/>
                <a:cs typeface="Arial"/>
                <a:sym typeface="Arial"/>
              </a:rPr>
              <a:t>DLL</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 name="Google Shape;343;p32"/>
          <p:cNvSpPr/>
          <p:nvPr/>
        </p:nvSpPr>
        <p:spPr>
          <a:xfrm>
            <a:off x="931558" y="2391927"/>
            <a:ext cx="294900" cy="289200"/>
          </a:xfrm>
          <a:prstGeom prst="roundRect">
            <a:avLst>
              <a:gd name="adj" fmla="val 20000"/>
            </a:avLst>
          </a:prstGeom>
          <a:solidFill>
            <a:srgbClr val="787878"/>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400" b="0" i="0" u="none" strike="noStrike" kern="0" cap="none" spc="0" normalizeH="0" baseline="0" noProof="0">
                <a:ln>
                  <a:noFill/>
                </a:ln>
                <a:solidFill>
                  <a:srgbClr val="FFFFFF"/>
                </a:solidFill>
                <a:effectLst/>
                <a:uLnTx/>
                <a:uFillTx/>
                <a:latin typeface="Arial"/>
                <a:cs typeface="Arial"/>
                <a:sym typeface="Arial"/>
              </a:rPr>
              <a:t>2</a:t>
            </a: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
        <p:nvSpPr>
          <p:cNvPr id="344" name="Google Shape;344;p32"/>
          <p:cNvSpPr/>
          <p:nvPr/>
        </p:nvSpPr>
        <p:spPr>
          <a:xfrm>
            <a:off x="1829370" y="2391927"/>
            <a:ext cx="294900" cy="289200"/>
          </a:xfrm>
          <a:prstGeom prst="roundRect">
            <a:avLst>
              <a:gd name="adj" fmla="val 20000"/>
            </a:avLst>
          </a:prstGeom>
          <a:solidFill>
            <a:srgbClr val="787878"/>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400" b="0" i="0" u="none" strike="noStrike" kern="0" cap="none" spc="0" normalizeH="0" baseline="0" noProof="0">
                <a:ln>
                  <a:noFill/>
                </a:ln>
                <a:solidFill>
                  <a:srgbClr val="FFFFFF"/>
                </a:solidFill>
                <a:effectLst/>
                <a:uLnTx/>
                <a:uFillTx/>
                <a:latin typeface="Arial"/>
                <a:cs typeface="Arial"/>
                <a:sym typeface="Arial"/>
              </a:rPr>
              <a:t>4</a:t>
            </a: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
        <p:nvSpPr>
          <p:cNvPr id="345" name="Google Shape;345;p32"/>
          <p:cNvSpPr/>
          <p:nvPr/>
        </p:nvSpPr>
        <p:spPr>
          <a:xfrm>
            <a:off x="1274155" y="2391927"/>
            <a:ext cx="508800" cy="289200"/>
          </a:xfrm>
          <a:prstGeom prst="roundRect">
            <a:avLst>
              <a:gd name="adj" fmla="val 20000"/>
            </a:avLst>
          </a:prstGeom>
          <a:solidFill>
            <a:srgbClr val="787878"/>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400" b="0" i="0" u="none" strike="noStrike" kern="0" cap="none" spc="0" normalizeH="0" baseline="0" noProof="0">
                <a:ln>
                  <a:noFill/>
                </a:ln>
                <a:solidFill>
                  <a:srgbClr val="FFFFFF"/>
                </a:solidFill>
                <a:effectLst/>
                <a:uLnTx/>
                <a:uFillTx/>
                <a:latin typeface="Arial"/>
                <a:cs typeface="Arial"/>
                <a:sym typeface="Arial"/>
              </a:rPr>
              <a:t>3</a:t>
            </a: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
        <p:nvSpPr>
          <p:cNvPr id="346" name="Google Shape;346;p32"/>
          <p:cNvSpPr/>
          <p:nvPr/>
        </p:nvSpPr>
        <p:spPr>
          <a:xfrm>
            <a:off x="371090" y="2391927"/>
            <a:ext cx="508800" cy="289200"/>
          </a:xfrm>
          <a:prstGeom prst="roundRect">
            <a:avLst>
              <a:gd name="adj" fmla="val 20000"/>
            </a:avLst>
          </a:prstGeom>
          <a:solidFill>
            <a:srgbClr val="787878"/>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400" b="0" i="0" u="none" strike="noStrike" kern="0" cap="none" spc="0" normalizeH="0" baseline="0" noProof="0">
                <a:ln>
                  <a:noFill/>
                </a:ln>
                <a:solidFill>
                  <a:srgbClr val="FFFFFF"/>
                </a:solidFill>
                <a:effectLst/>
                <a:uLnTx/>
                <a:uFillTx/>
                <a:latin typeface="Arial"/>
                <a:cs typeface="Arial"/>
                <a:sym typeface="Arial"/>
              </a:rPr>
              <a:t>1</a:t>
            </a: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
        <p:nvSpPr>
          <p:cNvPr id="347" name="Google Shape;347;p32"/>
          <p:cNvSpPr/>
          <p:nvPr/>
        </p:nvSpPr>
        <p:spPr>
          <a:xfrm>
            <a:off x="3496725" y="2314651"/>
            <a:ext cx="1872300" cy="1310700"/>
          </a:xfrm>
          <a:prstGeom prst="roundRect">
            <a:avLst>
              <a:gd name="adj" fmla="val 6249"/>
            </a:avLst>
          </a:prstGeom>
          <a:solidFill>
            <a:srgbClr val="FFFFFF"/>
          </a:solidFill>
          <a:ln w="25400" cap="flat" cmpd="sng">
            <a:solidFill>
              <a:srgbClr val="33928A"/>
            </a:solidFill>
            <a:prstDash val="solid"/>
            <a:round/>
            <a:headEnd type="none" w="sm" len="sm"/>
            <a:tailEnd type="none" w="sm" len="sm"/>
          </a:ln>
        </p:spPr>
        <p:txBody>
          <a:bodyPr spcFirstLastPara="1" wrap="square" lIns="0" tIns="0" rIns="0" bIns="0" anchor="b" anchorCtr="0">
            <a:noAutofit/>
          </a:bodyPr>
          <a:lstStyle/>
          <a:p>
            <a:pPr marL="0" marR="0" lvl="0" indent="0" algn="ctr" defTabSz="914400" rtl="0" eaLnBrk="1" fontAlgn="auto" latinLnBrk="0" hangingPunct="1">
              <a:lnSpc>
                <a:spcPct val="100000"/>
              </a:lnSpc>
              <a:spcBef>
                <a:spcPts val="0"/>
              </a:spcBef>
              <a:spcAft>
                <a:spcPts val="0"/>
              </a:spcAft>
              <a:buClr>
                <a:srgbClr val="4D4D4D"/>
              </a:buClr>
              <a:buSzTx/>
              <a:buFont typeface="Arial"/>
              <a:buNone/>
              <a:tabLst/>
              <a:defRPr/>
            </a:pPr>
            <a:r>
              <a:rPr kumimoji="0" lang="en" sz="1400" b="0" i="0" u="none" strike="noStrike" kern="0" cap="none" spc="0" normalizeH="0" baseline="0" noProof="0">
                <a:ln>
                  <a:noFill/>
                </a:ln>
                <a:solidFill>
                  <a:srgbClr val="666666"/>
                </a:solidFill>
                <a:effectLst/>
                <a:uLnTx/>
                <a:uFillTx/>
                <a:latin typeface="Arial"/>
                <a:cs typeface="Arial"/>
                <a:sym typeface="Arial"/>
              </a:rPr>
              <a:t>App 2</a:t>
            </a:r>
            <a:endParaRPr kumimoji="0" sz="1400" b="0" i="0" u="none" strike="noStrike" kern="0" cap="none" spc="0" normalizeH="0" baseline="0" noProof="0">
              <a:ln>
                <a:noFill/>
              </a:ln>
              <a:solidFill>
                <a:srgbClr val="666666"/>
              </a:solidFill>
              <a:effectLst/>
              <a:uLnTx/>
              <a:uFillTx/>
              <a:latin typeface="Arial"/>
              <a:ea typeface="Arial"/>
              <a:cs typeface="Arial"/>
              <a:sym typeface="Arial"/>
            </a:endParaRPr>
          </a:p>
        </p:txBody>
      </p:sp>
      <p:cxnSp>
        <p:nvCxnSpPr>
          <p:cNvPr id="348" name="Google Shape;348;p32"/>
          <p:cNvCxnSpPr>
            <a:stCxn id="347" idx="2"/>
            <a:endCxn id="349" idx="0"/>
          </p:cNvCxnSpPr>
          <p:nvPr/>
        </p:nvCxnSpPr>
        <p:spPr>
          <a:xfrm>
            <a:off x="4432875" y="3625351"/>
            <a:ext cx="457200" cy="577500"/>
          </a:xfrm>
          <a:prstGeom prst="straightConnector1">
            <a:avLst/>
          </a:prstGeom>
          <a:noFill/>
          <a:ln w="25400" cap="flat" cmpd="sng">
            <a:solidFill>
              <a:srgbClr val="0A6258"/>
            </a:solidFill>
            <a:prstDash val="solid"/>
            <a:round/>
            <a:headEnd type="triangle" w="lg" len="lg"/>
            <a:tailEnd type="triangle" w="lg" len="lg"/>
          </a:ln>
        </p:spPr>
      </p:cxnSp>
      <p:pic>
        <p:nvPicPr>
          <p:cNvPr id="349" name="Google Shape;349;p32"/>
          <p:cNvPicPr preferRelativeResize="0"/>
          <p:nvPr/>
        </p:nvPicPr>
        <p:blipFill rotWithShape="1">
          <a:blip r:embed="rId3">
            <a:alphaModFix/>
          </a:blip>
          <a:srcRect/>
          <a:stretch/>
        </p:blipFill>
        <p:spPr>
          <a:xfrm>
            <a:off x="4635668" y="4202846"/>
            <a:ext cx="508800" cy="481800"/>
          </a:xfrm>
          <a:prstGeom prst="rect">
            <a:avLst/>
          </a:prstGeom>
          <a:noFill/>
          <a:ln>
            <a:noFill/>
          </a:ln>
        </p:spPr>
      </p:pic>
      <p:sp>
        <p:nvSpPr>
          <p:cNvPr id="350" name="Google Shape;350;p32"/>
          <p:cNvSpPr/>
          <p:nvPr/>
        </p:nvSpPr>
        <p:spPr>
          <a:xfrm>
            <a:off x="3565278" y="2737427"/>
            <a:ext cx="1753200" cy="289200"/>
          </a:xfrm>
          <a:prstGeom prst="roundRect">
            <a:avLst>
              <a:gd name="adj" fmla="val 20000"/>
            </a:avLst>
          </a:prstGeom>
          <a:solidFill>
            <a:srgbClr val="E8A433"/>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200" b="0" i="0" u="none" strike="noStrike" kern="0" cap="none" spc="0" normalizeH="0" baseline="0" noProof="0">
                <a:ln>
                  <a:noFill/>
                </a:ln>
                <a:solidFill>
                  <a:srgbClr val="FFFFFF"/>
                </a:solidFill>
                <a:effectLst/>
                <a:uLnTx/>
                <a:uFillTx/>
                <a:latin typeface="Arial"/>
                <a:cs typeface="Arial"/>
                <a:sym typeface="Arial"/>
              </a:rPr>
              <a:t>DLL</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 name="Google Shape;351;p32"/>
          <p:cNvSpPr/>
          <p:nvPr/>
        </p:nvSpPr>
        <p:spPr>
          <a:xfrm>
            <a:off x="4125770" y="2391927"/>
            <a:ext cx="294900" cy="289200"/>
          </a:xfrm>
          <a:prstGeom prst="roundRect">
            <a:avLst>
              <a:gd name="adj" fmla="val 20000"/>
            </a:avLst>
          </a:prstGeom>
          <a:solidFill>
            <a:srgbClr val="787878"/>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400" b="0" i="0" u="none" strike="noStrike" kern="0" cap="none" spc="0" normalizeH="0" baseline="0" noProof="0">
                <a:ln>
                  <a:noFill/>
                </a:ln>
                <a:solidFill>
                  <a:srgbClr val="FFFFFF"/>
                </a:solidFill>
                <a:effectLst/>
                <a:uLnTx/>
                <a:uFillTx/>
                <a:latin typeface="Arial"/>
                <a:cs typeface="Arial"/>
                <a:sym typeface="Arial"/>
              </a:rPr>
              <a:t>2</a:t>
            </a: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
        <p:nvSpPr>
          <p:cNvPr id="352" name="Google Shape;352;p32"/>
          <p:cNvSpPr/>
          <p:nvPr/>
        </p:nvSpPr>
        <p:spPr>
          <a:xfrm>
            <a:off x="5023582" y="2391927"/>
            <a:ext cx="294900" cy="289200"/>
          </a:xfrm>
          <a:prstGeom prst="roundRect">
            <a:avLst>
              <a:gd name="adj" fmla="val 20000"/>
            </a:avLst>
          </a:prstGeom>
          <a:solidFill>
            <a:srgbClr val="787878"/>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400" b="0" i="0" u="none" strike="noStrike" kern="0" cap="none" spc="0" normalizeH="0" baseline="0" noProof="0">
                <a:ln>
                  <a:noFill/>
                </a:ln>
                <a:solidFill>
                  <a:srgbClr val="FFFFFF"/>
                </a:solidFill>
                <a:effectLst/>
                <a:uLnTx/>
                <a:uFillTx/>
                <a:latin typeface="Arial"/>
                <a:cs typeface="Arial"/>
                <a:sym typeface="Arial"/>
              </a:rPr>
              <a:t>4</a:t>
            </a: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
        <p:nvSpPr>
          <p:cNvPr id="353" name="Google Shape;353;p32"/>
          <p:cNvSpPr/>
          <p:nvPr/>
        </p:nvSpPr>
        <p:spPr>
          <a:xfrm>
            <a:off x="4468368" y="2391927"/>
            <a:ext cx="508800" cy="289200"/>
          </a:xfrm>
          <a:prstGeom prst="roundRect">
            <a:avLst>
              <a:gd name="adj" fmla="val 20000"/>
            </a:avLst>
          </a:prstGeom>
          <a:solidFill>
            <a:srgbClr val="787878"/>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400" b="0" i="0" u="none" strike="noStrike" kern="0" cap="none" spc="0" normalizeH="0" baseline="0" noProof="0">
                <a:ln>
                  <a:noFill/>
                </a:ln>
                <a:solidFill>
                  <a:srgbClr val="FFFFFF"/>
                </a:solidFill>
                <a:effectLst/>
                <a:uLnTx/>
                <a:uFillTx/>
                <a:latin typeface="Arial"/>
                <a:cs typeface="Arial"/>
                <a:sym typeface="Arial"/>
              </a:rPr>
              <a:t>3</a:t>
            </a: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
        <p:nvSpPr>
          <p:cNvPr id="354" name="Google Shape;354;p32"/>
          <p:cNvSpPr/>
          <p:nvPr/>
        </p:nvSpPr>
        <p:spPr>
          <a:xfrm>
            <a:off x="3565302" y="2391927"/>
            <a:ext cx="508800" cy="289200"/>
          </a:xfrm>
          <a:prstGeom prst="roundRect">
            <a:avLst>
              <a:gd name="adj" fmla="val 20000"/>
            </a:avLst>
          </a:prstGeom>
          <a:solidFill>
            <a:srgbClr val="787878"/>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400" b="0" i="0" u="none" strike="noStrike" kern="0" cap="none" spc="0" normalizeH="0" baseline="0" noProof="0">
                <a:ln>
                  <a:noFill/>
                </a:ln>
                <a:solidFill>
                  <a:srgbClr val="FFFFFF"/>
                </a:solidFill>
                <a:effectLst/>
                <a:uLnTx/>
                <a:uFillTx/>
                <a:latin typeface="Arial"/>
                <a:cs typeface="Arial"/>
                <a:sym typeface="Arial"/>
              </a:rPr>
              <a:t>1</a:t>
            </a: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
        <p:nvSpPr>
          <p:cNvPr id="355" name="Google Shape;355;p32"/>
          <p:cNvSpPr/>
          <p:nvPr/>
        </p:nvSpPr>
        <p:spPr>
          <a:xfrm>
            <a:off x="5691728" y="2162242"/>
            <a:ext cx="1872300" cy="1020000"/>
          </a:xfrm>
          <a:prstGeom prst="roundRect">
            <a:avLst>
              <a:gd name="adj" fmla="val 6249"/>
            </a:avLst>
          </a:prstGeom>
          <a:solidFill>
            <a:srgbClr val="FFFFFF"/>
          </a:solidFill>
          <a:ln w="25400" cap="flat" cmpd="sng">
            <a:solidFill>
              <a:srgbClr val="33928A"/>
            </a:solidFill>
            <a:prstDash val="solid"/>
            <a:round/>
            <a:headEnd type="none" w="sm" len="sm"/>
            <a:tailEnd type="none" w="sm" len="sm"/>
          </a:ln>
        </p:spPr>
        <p:txBody>
          <a:bodyPr spcFirstLastPara="1" wrap="square" lIns="0" tIns="0" rIns="0" bIns="0" anchor="b" anchorCtr="0">
            <a:noAutofit/>
          </a:bodyPr>
          <a:lstStyle/>
          <a:p>
            <a:pPr marL="0" marR="0" lvl="0" indent="0" algn="ctr" defTabSz="914400" rtl="0" eaLnBrk="1" fontAlgn="auto" latinLnBrk="0" hangingPunct="1">
              <a:lnSpc>
                <a:spcPct val="100000"/>
              </a:lnSpc>
              <a:spcBef>
                <a:spcPts val="0"/>
              </a:spcBef>
              <a:spcAft>
                <a:spcPts val="0"/>
              </a:spcAft>
              <a:buClr>
                <a:srgbClr val="4D4D4D"/>
              </a:buClr>
              <a:buSzTx/>
              <a:buFont typeface="Arial"/>
              <a:buNone/>
              <a:tabLst/>
              <a:defRPr/>
            </a:pPr>
            <a:r>
              <a:rPr kumimoji="0" lang="en" sz="1400" b="0" i="0" u="none" strike="noStrike" kern="0" cap="none" spc="0" normalizeH="0" baseline="0" noProof="0">
                <a:ln>
                  <a:noFill/>
                </a:ln>
                <a:solidFill>
                  <a:srgbClr val="666666"/>
                </a:solidFill>
                <a:effectLst/>
                <a:uLnTx/>
                <a:uFillTx/>
                <a:latin typeface="Arial"/>
                <a:cs typeface="Arial"/>
                <a:sym typeface="Arial"/>
              </a:rPr>
              <a:t>App 3</a:t>
            </a:r>
            <a:endParaRPr kumimoji="0" sz="1400" b="0" i="0" u="none" strike="noStrike" kern="0" cap="none" spc="0" normalizeH="0" baseline="0" noProof="0">
              <a:ln>
                <a:noFill/>
              </a:ln>
              <a:solidFill>
                <a:srgbClr val="666666"/>
              </a:solidFill>
              <a:effectLst/>
              <a:uLnTx/>
              <a:uFillTx/>
              <a:latin typeface="Arial"/>
              <a:ea typeface="Arial"/>
              <a:cs typeface="Arial"/>
              <a:sym typeface="Arial"/>
            </a:endParaRPr>
          </a:p>
        </p:txBody>
      </p:sp>
      <p:sp>
        <p:nvSpPr>
          <p:cNvPr id="356" name="Google Shape;356;p32"/>
          <p:cNvSpPr/>
          <p:nvPr/>
        </p:nvSpPr>
        <p:spPr>
          <a:xfrm>
            <a:off x="5760302" y="2563706"/>
            <a:ext cx="1753200" cy="367500"/>
          </a:xfrm>
          <a:prstGeom prst="roundRect">
            <a:avLst>
              <a:gd name="adj" fmla="val 20000"/>
            </a:avLst>
          </a:prstGeom>
          <a:solidFill>
            <a:srgbClr val="E8A433"/>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200" b="0" i="0" u="none" strike="noStrike" kern="0" cap="none" spc="0" normalizeH="0" baseline="0" noProof="0">
                <a:ln>
                  <a:noFill/>
                </a:ln>
                <a:solidFill>
                  <a:srgbClr val="FFFFFF"/>
                </a:solidFill>
                <a:effectLst/>
                <a:uLnTx/>
                <a:uFillTx/>
                <a:latin typeface="Arial"/>
                <a:cs typeface="Arial"/>
                <a:sym typeface="Arial"/>
              </a:rPr>
              <a:t>DLL</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 name="Google Shape;357;p32"/>
          <p:cNvSpPr/>
          <p:nvPr/>
        </p:nvSpPr>
        <p:spPr>
          <a:xfrm>
            <a:off x="6320762" y="2239517"/>
            <a:ext cx="1192800" cy="289200"/>
          </a:xfrm>
          <a:prstGeom prst="roundRect">
            <a:avLst>
              <a:gd name="adj" fmla="val 20000"/>
            </a:avLst>
          </a:prstGeom>
          <a:solidFill>
            <a:srgbClr val="787878"/>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400" b="0" i="0" u="none" strike="noStrike" kern="0" cap="none" spc="0" normalizeH="0" baseline="0" noProof="0">
                <a:ln>
                  <a:noFill/>
                </a:ln>
                <a:solidFill>
                  <a:srgbClr val="FFFFFF"/>
                </a:solidFill>
                <a:effectLst/>
                <a:uLnTx/>
                <a:uFillTx/>
                <a:latin typeface="Arial"/>
                <a:cs typeface="Arial"/>
                <a:sym typeface="Arial"/>
              </a:rPr>
              <a:t>2</a:t>
            </a: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
        <p:nvSpPr>
          <p:cNvPr id="358" name="Google Shape;358;p32"/>
          <p:cNvSpPr/>
          <p:nvPr/>
        </p:nvSpPr>
        <p:spPr>
          <a:xfrm>
            <a:off x="5760315" y="2239527"/>
            <a:ext cx="508800" cy="289200"/>
          </a:xfrm>
          <a:prstGeom prst="roundRect">
            <a:avLst>
              <a:gd name="adj" fmla="val 20000"/>
            </a:avLst>
          </a:prstGeom>
          <a:solidFill>
            <a:srgbClr val="787878"/>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400" b="0" i="0" u="none" strike="noStrike" kern="0" cap="none" spc="0" normalizeH="0" baseline="0" noProof="0">
                <a:ln>
                  <a:noFill/>
                </a:ln>
                <a:solidFill>
                  <a:srgbClr val="FFFFFF"/>
                </a:solidFill>
                <a:effectLst/>
                <a:uLnTx/>
                <a:uFillTx/>
                <a:latin typeface="Arial"/>
                <a:cs typeface="Arial"/>
                <a:sym typeface="Arial"/>
              </a:rPr>
              <a:t>1</a:t>
            </a:r>
            <a:endParaRPr kumimoji="0" sz="1400" b="0" i="0" u="none" strike="noStrike" kern="0" cap="none" spc="0" normalizeH="0" baseline="0" noProof="0">
              <a:ln>
                <a:noFill/>
              </a:ln>
              <a:solidFill>
                <a:srgbClr val="FFFFFF"/>
              </a:solidFill>
              <a:effectLst/>
              <a:uLnTx/>
              <a:uFillTx/>
              <a:latin typeface="Arial"/>
              <a:cs typeface="Arial"/>
              <a:sym typeface="Arial"/>
            </a:endParaRPr>
          </a:p>
        </p:txBody>
      </p:sp>
      <p:cxnSp>
        <p:nvCxnSpPr>
          <p:cNvPr id="359" name="Google Shape;359;p32"/>
          <p:cNvCxnSpPr>
            <a:stCxn id="337" idx="2"/>
            <a:endCxn id="336" idx="0"/>
          </p:cNvCxnSpPr>
          <p:nvPr/>
        </p:nvCxnSpPr>
        <p:spPr>
          <a:xfrm flipH="1">
            <a:off x="1238703" y="1419283"/>
            <a:ext cx="4986000" cy="895500"/>
          </a:xfrm>
          <a:prstGeom prst="straightConnector1">
            <a:avLst/>
          </a:prstGeom>
          <a:noFill/>
          <a:ln w="25400" cap="flat" cmpd="sng">
            <a:solidFill>
              <a:srgbClr val="0A6258"/>
            </a:solidFill>
            <a:prstDash val="solid"/>
            <a:round/>
            <a:headEnd type="triangle" w="lg" len="lg"/>
            <a:tailEnd type="triangle" w="lg" len="lg"/>
          </a:ln>
        </p:spPr>
      </p:cxnSp>
      <p:sp>
        <p:nvSpPr>
          <p:cNvPr id="360" name="Google Shape;360;p32"/>
          <p:cNvSpPr/>
          <p:nvPr/>
        </p:nvSpPr>
        <p:spPr>
          <a:xfrm>
            <a:off x="4402104" y="1767526"/>
            <a:ext cx="587400" cy="2154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666666"/>
                </a:solidFill>
                <a:effectLst/>
                <a:uLnTx/>
                <a:uFillTx/>
                <a:latin typeface="Arial"/>
                <a:ea typeface="Arial"/>
                <a:cs typeface="Arial"/>
                <a:sym typeface="Arial"/>
              </a:rPr>
              <a:t>HTTPS</a:t>
            </a:r>
            <a:endParaRPr kumimoji="0" sz="1400" b="0" i="0" u="none" strike="noStrike" kern="0" cap="none" spc="0" normalizeH="0" baseline="0" noProof="0">
              <a:ln>
                <a:noFill/>
              </a:ln>
              <a:solidFill>
                <a:srgbClr val="666666"/>
              </a:solidFill>
              <a:effectLst/>
              <a:uLnTx/>
              <a:uFillTx/>
              <a:latin typeface="Arial"/>
              <a:cs typeface="Arial"/>
              <a:sym typeface="Arial"/>
            </a:endParaRPr>
          </a:p>
        </p:txBody>
      </p:sp>
      <p:cxnSp>
        <p:nvCxnSpPr>
          <p:cNvPr id="361" name="Google Shape;361;p32"/>
          <p:cNvCxnSpPr>
            <a:stCxn id="337" idx="2"/>
            <a:endCxn id="355" idx="0"/>
          </p:cNvCxnSpPr>
          <p:nvPr/>
        </p:nvCxnSpPr>
        <p:spPr>
          <a:xfrm>
            <a:off x="6224703" y="1419283"/>
            <a:ext cx="403200" cy="743100"/>
          </a:xfrm>
          <a:prstGeom prst="straightConnector1">
            <a:avLst/>
          </a:prstGeom>
          <a:noFill/>
          <a:ln w="25400" cap="flat" cmpd="sng">
            <a:solidFill>
              <a:srgbClr val="0A6258"/>
            </a:solidFill>
            <a:prstDash val="solid"/>
            <a:round/>
            <a:headEnd type="triangle" w="lg" len="lg"/>
            <a:tailEnd type="triangle" w="lg" len="lg"/>
          </a:ln>
        </p:spPr>
      </p:cxnSp>
      <p:cxnSp>
        <p:nvCxnSpPr>
          <p:cNvPr id="362" name="Google Shape;362;p32"/>
          <p:cNvCxnSpPr>
            <a:stCxn id="337" idx="2"/>
            <a:endCxn id="347" idx="0"/>
          </p:cNvCxnSpPr>
          <p:nvPr/>
        </p:nvCxnSpPr>
        <p:spPr>
          <a:xfrm flipH="1">
            <a:off x="4432803" y="1419283"/>
            <a:ext cx="1791900" cy="895500"/>
          </a:xfrm>
          <a:prstGeom prst="straightConnector1">
            <a:avLst/>
          </a:prstGeom>
          <a:noFill/>
          <a:ln w="25400" cap="flat" cmpd="sng">
            <a:solidFill>
              <a:srgbClr val="0A6258"/>
            </a:solidFill>
            <a:prstDash val="solid"/>
            <a:round/>
            <a:headEnd type="triangle" w="lg" len="lg"/>
            <a:tailEnd type="triangle" w="lg" len="lg"/>
          </a:ln>
        </p:spPr>
      </p:cxnSp>
      <p:sp>
        <p:nvSpPr>
          <p:cNvPr id="363" name="Google Shape;363;p32"/>
          <p:cNvSpPr/>
          <p:nvPr/>
        </p:nvSpPr>
        <p:spPr>
          <a:xfrm>
            <a:off x="5827062" y="1761521"/>
            <a:ext cx="587400" cy="2154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666666"/>
                </a:solidFill>
                <a:effectLst/>
                <a:uLnTx/>
                <a:uFillTx/>
                <a:latin typeface="Arial"/>
                <a:ea typeface="Arial"/>
                <a:cs typeface="Arial"/>
                <a:sym typeface="Arial"/>
              </a:rPr>
              <a:t>HTTPS</a:t>
            </a:r>
            <a:endParaRPr kumimoji="0" sz="1400" b="0" i="0" u="none" strike="noStrike" kern="0" cap="none" spc="0" normalizeH="0" baseline="0" noProof="0">
              <a:ln>
                <a:noFill/>
              </a:ln>
              <a:solidFill>
                <a:srgbClr val="666666"/>
              </a:solidFill>
              <a:effectLst/>
              <a:uLnTx/>
              <a:uFillTx/>
              <a:latin typeface="Arial"/>
              <a:cs typeface="Arial"/>
              <a:sym typeface="Arial"/>
            </a:endParaRPr>
          </a:p>
        </p:txBody>
      </p:sp>
      <p:sp>
        <p:nvSpPr>
          <p:cNvPr id="364" name="Google Shape;364;p32"/>
          <p:cNvSpPr/>
          <p:nvPr/>
        </p:nvSpPr>
        <p:spPr>
          <a:xfrm>
            <a:off x="6825100" y="3653502"/>
            <a:ext cx="1872300" cy="1310700"/>
          </a:xfrm>
          <a:prstGeom prst="roundRect">
            <a:avLst>
              <a:gd name="adj" fmla="val 6249"/>
            </a:avLst>
          </a:prstGeom>
          <a:solidFill>
            <a:srgbClr val="FFFFFF"/>
          </a:solidFill>
          <a:ln w="25400" cap="flat" cmpd="sng">
            <a:solidFill>
              <a:srgbClr val="33928A"/>
            </a:solidFill>
            <a:prstDash val="solid"/>
            <a:round/>
            <a:headEnd type="none" w="sm" len="sm"/>
            <a:tailEnd type="none" w="sm" len="sm"/>
          </a:ln>
        </p:spPr>
        <p:txBody>
          <a:bodyPr spcFirstLastPara="1" wrap="square" lIns="0" tIns="0" rIns="0" bIns="0" anchor="b" anchorCtr="0">
            <a:noAutofit/>
          </a:bodyPr>
          <a:lstStyle/>
          <a:p>
            <a:pPr marL="0" marR="0" lvl="0" indent="0" algn="ctr" defTabSz="914400" rtl="0" eaLnBrk="1" fontAlgn="auto" latinLnBrk="0" hangingPunct="1">
              <a:lnSpc>
                <a:spcPct val="100000"/>
              </a:lnSpc>
              <a:spcBef>
                <a:spcPts val="0"/>
              </a:spcBef>
              <a:spcAft>
                <a:spcPts val="0"/>
              </a:spcAft>
              <a:buClr>
                <a:srgbClr val="4D4D4D"/>
              </a:buClr>
              <a:buSzTx/>
              <a:buFont typeface="Arial"/>
              <a:buNone/>
              <a:tabLst/>
              <a:defRPr/>
            </a:pPr>
            <a:r>
              <a:rPr kumimoji="0" lang="en" sz="1400" b="0" i="0" u="none" strike="noStrike" kern="0" cap="none" spc="0" normalizeH="0" baseline="0" noProof="0">
                <a:ln>
                  <a:noFill/>
                </a:ln>
                <a:solidFill>
                  <a:srgbClr val="666666"/>
                </a:solidFill>
                <a:effectLst/>
                <a:uLnTx/>
                <a:uFillTx/>
                <a:latin typeface="Arial"/>
                <a:cs typeface="Arial"/>
                <a:sym typeface="Arial"/>
              </a:rPr>
              <a:t>App 4</a:t>
            </a:r>
            <a:endParaRPr kumimoji="0" sz="1400" b="0" i="0" u="none" strike="noStrike" kern="0" cap="none" spc="0" normalizeH="0" baseline="0" noProof="0">
              <a:ln>
                <a:noFill/>
              </a:ln>
              <a:solidFill>
                <a:srgbClr val="666666"/>
              </a:solidFill>
              <a:effectLst/>
              <a:uLnTx/>
              <a:uFillTx/>
              <a:latin typeface="Arial"/>
              <a:ea typeface="Arial"/>
              <a:cs typeface="Arial"/>
              <a:sym typeface="Arial"/>
            </a:endParaRPr>
          </a:p>
        </p:txBody>
      </p:sp>
      <p:sp>
        <p:nvSpPr>
          <p:cNvPr id="365" name="Google Shape;365;p32"/>
          <p:cNvSpPr/>
          <p:nvPr/>
        </p:nvSpPr>
        <p:spPr>
          <a:xfrm>
            <a:off x="6893664" y="4345706"/>
            <a:ext cx="1753200" cy="367500"/>
          </a:xfrm>
          <a:prstGeom prst="roundRect">
            <a:avLst>
              <a:gd name="adj" fmla="val 20000"/>
            </a:avLst>
          </a:prstGeom>
          <a:solidFill>
            <a:srgbClr val="E8A433"/>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200" b="0" i="0" u="none" strike="noStrike" kern="0" cap="none" spc="0" normalizeH="0" baseline="0" noProof="0">
                <a:ln>
                  <a:noFill/>
                </a:ln>
                <a:solidFill>
                  <a:srgbClr val="FFFFFF"/>
                </a:solidFill>
                <a:effectLst/>
                <a:uLnTx/>
                <a:uFillTx/>
                <a:latin typeface="Arial"/>
                <a:cs typeface="Arial"/>
                <a:sym typeface="Arial"/>
              </a:rPr>
              <a:t>DLL</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 name="Google Shape;366;p32"/>
          <p:cNvSpPr/>
          <p:nvPr/>
        </p:nvSpPr>
        <p:spPr>
          <a:xfrm>
            <a:off x="7454118" y="3736083"/>
            <a:ext cx="760200" cy="289200"/>
          </a:xfrm>
          <a:prstGeom prst="roundRect">
            <a:avLst>
              <a:gd name="adj" fmla="val 20000"/>
            </a:avLst>
          </a:prstGeom>
          <a:solidFill>
            <a:srgbClr val="787878"/>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400" b="0" i="0" u="none" strike="noStrike" kern="0" cap="none" spc="0" normalizeH="0" baseline="0" noProof="0">
                <a:ln>
                  <a:noFill/>
                </a:ln>
                <a:solidFill>
                  <a:srgbClr val="FFFFFF"/>
                </a:solidFill>
                <a:effectLst/>
                <a:uLnTx/>
                <a:uFillTx/>
                <a:latin typeface="Arial"/>
                <a:cs typeface="Arial"/>
                <a:sym typeface="Arial"/>
              </a:rPr>
              <a:t>2</a:t>
            </a: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
        <p:nvSpPr>
          <p:cNvPr id="367" name="Google Shape;367;p32"/>
          <p:cNvSpPr/>
          <p:nvPr/>
        </p:nvSpPr>
        <p:spPr>
          <a:xfrm>
            <a:off x="6893676" y="3736093"/>
            <a:ext cx="508800" cy="289200"/>
          </a:xfrm>
          <a:prstGeom prst="roundRect">
            <a:avLst>
              <a:gd name="adj" fmla="val 20000"/>
            </a:avLst>
          </a:prstGeom>
          <a:solidFill>
            <a:srgbClr val="787878"/>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400" b="0" i="0" u="none" strike="noStrike" kern="0" cap="none" spc="0" normalizeH="0" baseline="0" noProof="0">
                <a:ln>
                  <a:noFill/>
                </a:ln>
                <a:solidFill>
                  <a:srgbClr val="FFFFFF"/>
                </a:solidFill>
                <a:effectLst/>
                <a:uLnTx/>
                <a:uFillTx/>
                <a:latin typeface="Arial"/>
                <a:cs typeface="Arial"/>
                <a:sym typeface="Arial"/>
              </a:rPr>
              <a:t>1</a:t>
            </a: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
        <p:nvSpPr>
          <p:cNvPr id="368" name="Google Shape;368;p32"/>
          <p:cNvSpPr/>
          <p:nvPr/>
        </p:nvSpPr>
        <p:spPr>
          <a:xfrm>
            <a:off x="8265965" y="3736083"/>
            <a:ext cx="381000" cy="289200"/>
          </a:xfrm>
          <a:prstGeom prst="roundRect">
            <a:avLst>
              <a:gd name="adj" fmla="val 20000"/>
            </a:avLst>
          </a:prstGeom>
          <a:solidFill>
            <a:srgbClr val="787878"/>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400" b="0" i="0" u="none" strike="noStrike" kern="0" cap="none" spc="0" normalizeH="0" baseline="0" noProof="0">
                <a:ln>
                  <a:noFill/>
                </a:ln>
                <a:solidFill>
                  <a:srgbClr val="FFFFFF"/>
                </a:solidFill>
                <a:effectLst/>
                <a:uLnTx/>
                <a:uFillTx/>
                <a:latin typeface="Arial"/>
                <a:cs typeface="Arial"/>
                <a:sym typeface="Arial"/>
              </a:rPr>
              <a:t>3</a:t>
            </a:r>
            <a:endParaRPr kumimoji="0" sz="1400" b="0" i="0" u="none" strike="noStrike" kern="0" cap="none" spc="0" normalizeH="0" baseline="0" noProof="0">
              <a:ln>
                <a:noFill/>
              </a:ln>
              <a:solidFill>
                <a:srgbClr val="FFFFFF"/>
              </a:solidFill>
              <a:effectLst/>
              <a:uLnTx/>
              <a:uFillTx/>
              <a:latin typeface="Arial"/>
              <a:cs typeface="Arial"/>
              <a:sym typeface="Arial"/>
            </a:endParaRPr>
          </a:p>
        </p:txBody>
      </p:sp>
      <p:cxnSp>
        <p:nvCxnSpPr>
          <p:cNvPr id="369" name="Google Shape;369;p32"/>
          <p:cNvCxnSpPr>
            <a:stCxn id="364" idx="1"/>
            <a:endCxn id="349" idx="3"/>
          </p:cNvCxnSpPr>
          <p:nvPr/>
        </p:nvCxnSpPr>
        <p:spPr>
          <a:xfrm flipH="1">
            <a:off x="5144500" y="4308852"/>
            <a:ext cx="1680600" cy="135000"/>
          </a:xfrm>
          <a:prstGeom prst="straightConnector1">
            <a:avLst/>
          </a:prstGeom>
          <a:noFill/>
          <a:ln w="25400" cap="flat" cmpd="sng">
            <a:solidFill>
              <a:srgbClr val="0A6258"/>
            </a:solidFill>
            <a:prstDash val="solid"/>
            <a:round/>
            <a:headEnd type="none" w="lg" len="lg"/>
            <a:tailEnd type="triangle" w="lg" len="lg"/>
          </a:ln>
        </p:spPr>
      </p:cxnSp>
      <p:cxnSp>
        <p:nvCxnSpPr>
          <p:cNvPr id="370" name="Google Shape;370;p32"/>
          <p:cNvCxnSpPr>
            <a:stCxn id="355" idx="2"/>
          </p:cNvCxnSpPr>
          <p:nvPr/>
        </p:nvCxnSpPr>
        <p:spPr>
          <a:xfrm>
            <a:off x="6627878" y="3182242"/>
            <a:ext cx="703800" cy="447900"/>
          </a:xfrm>
          <a:prstGeom prst="straightConnector1">
            <a:avLst/>
          </a:prstGeom>
          <a:noFill/>
          <a:ln w="25400" cap="flat" cmpd="sng">
            <a:solidFill>
              <a:srgbClr val="0A6258"/>
            </a:solidFill>
            <a:prstDash val="solid"/>
            <a:round/>
            <a:headEnd type="none" w="lg" len="lg"/>
            <a:tailEnd type="triangle" w="lg" len="lg"/>
          </a:ln>
        </p:spPr>
      </p:cxnSp>
      <p:sp>
        <p:nvSpPr>
          <p:cNvPr id="371" name="Google Shape;371;p32"/>
          <p:cNvSpPr/>
          <p:nvPr/>
        </p:nvSpPr>
        <p:spPr>
          <a:xfrm>
            <a:off x="7059133" y="3276605"/>
            <a:ext cx="587400" cy="2154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666666"/>
                </a:solidFill>
                <a:effectLst/>
                <a:uLnTx/>
                <a:uFillTx/>
                <a:latin typeface="Arial"/>
                <a:ea typeface="Arial"/>
                <a:cs typeface="Arial"/>
                <a:sym typeface="Arial"/>
              </a:rPr>
              <a:t>HTTPS</a:t>
            </a:r>
            <a:endParaRPr kumimoji="0" sz="1400" b="0" i="0" u="none" strike="noStrike" kern="0" cap="none" spc="0" normalizeH="0" baseline="0" noProof="0">
              <a:ln>
                <a:noFill/>
              </a:ln>
              <a:solidFill>
                <a:srgbClr val="666666"/>
              </a:solidFill>
              <a:effectLst/>
              <a:uLnTx/>
              <a:uFillTx/>
              <a:latin typeface="Arial"/>
              <a:cs typeface="Arial"/>
              <a:sym typeface="Arial"/>
            </a:endParaRPr>
          </a:p>
        </p:txBody>
      </p:sp>
      <p:sp>
        <p:nvSpPr>
          <p:cNvPr id="372" name="Google Shape;372;p32"/>
          <p:cNvSpPr/>
          <p:nvPr/>
        </p:nvSpPr>
        <p:spPr>
          <a:xfrm>
            <a:off x="6893675" y="4060725"/>
            <a:ext cx="1753200" cy="245400"/>
          </a:xfrm>
          <a:prstGeom prst="roundRect">
            <a:avLst>
              <a:gd name="adj" fmla="val 20000"/>
            </a:avLst>
          </a:prstGeom>
          <a:solidFill>
            <a:srgbClr val="D5A6BD"/>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200" b="0" i="0" u="none" strike="noStrike" kern="0" cap="none" spc="0" normalizeH="0" baseline="0" noProof="0">
                <a:ln>
                  <a:noFill/>
                </a:ln>
                <a:solidFill>
                  <a:srgbClr val="FFFFFF"/>
                </a:solidFill>
                <a:effectLst/>
                <a:uLnTx/>
                <a:uFillTx/>
                <a:latin typeface="Arial"/>
                <a:cs typeface="Arial"/>
                <a:sym typeface="Arial"/>
              </a:rPr>
              <a:t>CACHE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3" name="Google Shape;373;p32"/>
          <p:cNvSpPr/>
          <p:nvPr/>
        </p:nvSpPr>
        <p:spPr>
          <a:xfrm>
            <a:off x="3565278" y="3069175"/>
            <a:ext cx="1753200" cy="289200"/>
          </a:xfrm>
          <a:prstGeom prst="roundRect">
            <a:avLst>
              <a:gd name="adj" fmla="val 20000"/>
            </a:avLst>
          </a:prstGeom>
          <a:solidFill>
            <a:srgbClr val="A4C2F4"/>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200" b="0" i="0" u="none" strike="noStrike" kern="0" cap="none" spc="0" normalizeH="0" baseline="0" noProof="0">
                <a:ln>
                  <a:noFill/>
                </a:ln>
                <a:solidFill>
                  <a:srgbClr val="FFFFFF"/>
                </a:solidFill>
                <a:effectLst/>
                <a:uLnTx/>
                <a:uFillTx/>
                <a:latin typeface="Arial"/>
                <a:cs typeface="Arial"/>
                <a:sym typeface="Arial"/>
              </a:rPr>
              <a:t>CIRCUIT BREAKER</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4" name="Google Shape;374;p32"/>
          <p:cNvSpPr txBox="1"/>
          <p:nvPr/>
        </p:nvSpPr>
        <p:spPr>
          <a:xfrm>
            <a:off x="549554" y="4596194"/>
            <a:ext cx="1378200" cy="4761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78909C"/>
                </a:solidFill>
                <a:effectLst/>
                <a:uLnTx/>
                <a:uFillTx/>
                <a:latin typeface="Arial"/>
                <a:cs typeface="Arial"/>
                <a:sym typeface="Arial"/>
              </a:rPr>
              <a:t>Persistent Store</a:t>
            </a:r>
            <a:endParaRPr kumimoji="0" sz="1200" b="0" i="0" u="none" strike="noStrike" kern="0" cap="none" spc="0" normalizeH="0" baseline="0" noProof="0">
              <a:ln>
                <a:noFill/>
              </a:ln>
              <a:solidFill>
                <a:srgbClr val="78909C"/>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78909C"/>
                </a:solidFill>
                <a:effectLst/>
                <a:uLnTx/>
                <a:uFillTx/>
                <a:latin typeface="Arial"/>
                <a:cs typeface="Arial"/>
                <a:sym typeface="Arial"/>
              </a:rPr>
              <a:t>(Database)</a:t>
            </a:r>
            <a:endParaRPr kumimoji="0" sz="1200" b="0" i="0" u="none" strike="noStrike" kern="0" cap="none" spc="0" normalizeH="0" baseline="0" noProof="0">
              <a:ln>
                <a:noFill/>
              </a:ln>
              <a:solidFill>
                <a:srgbClr val="78909C"/>
              </a:solidFill>
              <a:effectLst/>
              <a:uLnTx/>
              <a:uFillTx/>
              <a:latin typeface="Arial"/>
              <a:cs typeface="Arial"/>
              <a:sym typeface="Arial"/>
            </a:endParaRPr>
          </a:p>
        </p:txBody>
      </p:sp>
      <p:sp>
        <p:nvSpPr>
          <p:cNvPr id="375" name="Google Shape;375;p32"/>
          <p:cNvSpPr txBox="1"/>
          <p:nvPr/>
        </p:nvSpPr>
        <p:spPr>
          <a:xfrm>
            <a:off x="4201994" y="4585197"/>
            <a:ext cx="1378200" cy="4761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78909C"/>
                </a:solidFill>
                <a:effectLst/>
                <a:uLnTx/>
                <a:uFillTx/>
                <a:latin typeface="Arial"/>
                <a:cs typeface="Arial"/>
                <a:sym typeface="Arial"/>
              </a:rPr>
              <a:t>Persistent Store</a:t>
            </a:r>
            <a:endParaRPr kumimoji="0" sz="1200" b="0" i="0" u="none" strike="noStrike" kern="0" cap="none" spc="0" normalizeH="0" baseline="0" noProof="0">
              <a:ln>
                <a:noFill/>
              </a:ln>
              <a:solidFill>
                <a:srgbClr val="78909C"/>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78909C"/>
                </a:solidFill>
                <a:effectLst/>
                <a:uLnTx/>
                <a:uFillTx/>
                <a:latin typeface="Arial"/>
                <a:cs typeface="Arial"/>
                <a:sym typeface="Arial"/>
              </a:rPr>
              <a:t>(Database)</a:t>
            </a:r>
            <a:endParaRPr kumimoji="0" sz="1200" b="0" i="0" u="none" strike="noStrike" kern="0" cap="none" spc="0" normalizeH="0" baseline="0" noProof="0">
              <a:ln>
                <a:noFill/>
              </a:ln>
              <a:solidFill>
                <a:srgbClr val="78909C"/>
              </a:solidFill>
              <a:effectLst/>
              <a:uLnTx/>
              <a:uFillTx/>
              <a:latin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3"/>
          <p:cNvSpPr txBox="1">
            <a:spLocks noGrp="1"/>
          </p:cNvSpPr>
          <p:nvPr>
            <p:ph type="title"/>
          </p:nvPr>
        </p:nvSpPr>
        <p:spPr>
          <a:xfrm>
            <a:off x="120628" y="99192"/>
            <a:ext cx="4829400" cy="6153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dirty="0">
                <a:solidFill>
                  <a:schemeClr val="accent2"/>
                </a:solidFill>
              </a:rPr>
              <a:t>App Journey</a:t>
            </a:r>
            <a:endParaRPr dirty="0">
              <a:solidFill>
                <a:schemeClr val="accent2"/>
              </a:solidFill>
            </a:endParaRPr>
          </a:p>
        </p:txBody>
      </p:sp>
      <p:sp>
        <p:nvSpPr>
          <p:cNvPr id="381" name="Google Shape;381;p33"/>
          <p:cNvSpPr txBox="1">
            <a:spLocks noGrp="1"/>
          </p:cNvSpPr>
          <p:nvPr>
            <p:ph type="subTitle" idx="1"/>
          </p:nvPr>
        </p:nvSpPr>
        <p:spPr>
          <a:xfrm>
            <a:off x="5356675" y="127376"/>
            <a:ext cx="3660900" cy="587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How does an app transform into cloud native?</a:t>
            </a:r>
            <a:endParaRPr/>
          </a:p>
        </p:txBody>
      </p:sp>
      <p:sp>
        <p:nvSpPr>
          <p:cNvPr id="382" name="Google Shape;382;p33"/>
          <p:cNvSpPr/>
          <p:nvPr/>
        </p:nvSpPr>
        <p:spPr>
          <a:xfrm>
            <a:off x="6472041" y="3741709"/>
            <a:ext cx="178200" cy="110100"/>
          </a:xfrm>
          <a:prstGeom prst="can">
            <a:avLst>
              <a:gd name="adj" fmla="val 25000"/>
            </a:avLst>
          </a:prstGeom>
          <a:solidFill>
            <a:srgbClr val="FFFFFF"/>
          </a:solidFill>
          <a:ln w="19050" cap="flat" cmpd="sng">
            <a:solidFill>
              <a:srgbClr val="00A79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83" name="Google Shape;383;p33"/>
          <p:cNvSpPr/>
          <p:nvPr/>
        </p:nvSpPr>
        <p:spPr>
          <a:xfrm>
            <a:off x="6466505" y="4733723"/>
            <a:ext cx="156600" cy="121500"/>
          </a:xfrm>
          <a:prstGeom prst="rect">
            <a:avLst/>
          </a:prstGeom>
          <a:solidFill>
            <a:srgbClr val="FFFFFF"/>
          </a:solidFill>
          <a:ln w="19050" cap="flat" cmpd="sng">
            <a:solidFill>
              <a:srgbClr val="00A79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384" name="Google Shape;384;p33"/>
          <p:cNvSpPr/>
          <p:nvPr/>
        </p:nvSpPr>
        <p:spPr>
          <a:xfrm>
            <a:off x="6512132" y="2370980"/>
            <a:ext cx="107400" cy="165900"/>
          </a:xfrm>
          <a:prstGeom prst="rect">
            <a:avLst/>
          </a:prstGeom>
          <a:solidFill>
            <a:srgbClr val="FFFFFF"/>
          </a:solidFill>
          <a:ln w="19050" cap="flat" cmpd="sng">
            <a:solidFill>
              <a:srgbClr val="00A79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385" name="Google Shape;385;p33"/>
          <p:cNvSpPr/>
          <p:nvPr/>
        </p:nvSpPr>
        <p:spPr>
          <a:xfrm>
            <a:off x="6554164" y="2655580"/>
            <a:ext cx="156600" cy="121500"/>
          </a:xfrm>
          <a:prstGeom prst="rect">
            <a:avLst/>
          </a:prstGeom>
          <a:solidFill>
            <a:srgbClr val="FFFFFF"/>
          </a:solidFill>
          <a:ln w="19050" cap="flat" cmpd="sng">
            <a:solidFill>
              <a:srgbClr val="00A79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cxnSp>
        <p:nvCxnSpPr>
          <p:cNvPr id="386" name="Google Shape;386;p33"/>
          <p:cNvCxnSpPr>
            <a:stCxn id="385" idx="0"/>
          </p:cNvCxnSpPr>
          <p:nvPr/>
        </p:nvCxnSpPr>
        <p:spPr>
          <a:xfrm rot="10800000" flipH="1">
            <a:off x="6632464" y="2546080"/>
            <a:ext cx="67200" cy="109500"/>
          </a:xfrm>
          <a:prstGeom prst="straightConnector1">
            <a:avLst/>
          </a:prstGeom>
          <a:solidFill>
            <a:srgbClr val="FFFFFF"/>
          </a:solidFill>
          <a:ln w="19050" cap="flat" cmpd="sng">
            <a:solidFill>
              <a:srgbClr val="00A79C"/>
            </a:solidFill>
            <a:prstDash val="solid"/>
            <a:round/>
            <a:headEnd type="none" w="sm" len="sm"/>
            <a:tailEnd type="none" w="sm" len="sm"/>
          </a:ln>
        </p:spPr>
      </p:cxnSp>
      <p:sp>
        <p:nvSpPr>
          <p:cNvPr id="387" name="Google Shape;387;p33"/>
          <p:cNvSpPr/>
          <p:nvPr/>
        </p:nvSpPr>
        <p:spPr>
          <a:xfrm>
            <a:off x="6668759" y="2370980"/>
            <a:ext cx="210300" cy="205200"/>
          </a:xfrm>
          <a:prstGeom prst="ellipse">
            <a:avLst/>
          </a:prstGeom>
          <a:solidFill>
            <a:srgbClr val="FFFFFF"/>
          </a:solidFill>
          <a:ln w="19050" cap="flat" cmpd="sng">
            <a:solidFill>
              <a:srgbClr val="00A79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388" name="Google Shape;388;p33"/>
          <p:cNvSpPr/>
          <p:nvPr/>
        </p:nvSpPr>
        <p:spPr>
          <a:xfrm>
            <a:off x="6623132" y="3586162"/>
            <a:ext cx="156600" cy="121500"/>
          </a:xfrm>
          <a:prstGeom prst="rect">
            <a:avLst/>
          </a:prstGeom>
          <a:solidFill>
            <a:srgbClr val="FFFFFF"/>
          </a:solidFill>
          <a:ln w="19050" cap="flat" cmpd="sng">
            <a:solidFill>
              <a:srgbClr val="00A79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cxnSp>
        <p:nvCxnSpPr>
          <p:cNvPr id="389" name="Google Shape;389;p33"/>
          <p:cNvCxnSpPr>
            <a:cxnSpLocks/>
          </p:cNvCxnSpPr>
          <p:nvPr/>
        </p:nvCxnSpPr>
        <p:spPr>
          <a:xfrm rot="10800000">
            <a:off x="6623146" y="3514762"/>
            <a:ext cx="78300" cy="71400"/>
          </a:xfrm>
          <a:prstGeom prst="straightConnector1">
            <a:avLst/>
          </a:prstGeom>
          <a:solidFill>
            <a:srgbClr val="FFFFFF"/>
          </a:solidFill>
          <a:ln w="19050" cap="flat" cmpd="sng">
            <a:solidFill>
              <a:srgbClr val="00A79C"/>
            </a:solidFill>
            <a:prstDash val="solid"/>
            <a:round/>
            <a:headEnd type="none" w="sm" len="sm"/>
            <a:tailEnd type="none" w="sm" len="sm"/>
          </a:ln>
        </p:spPr>
      </p:cxnSp>
      <p:sp>
        <p:nvSpPr>
          <p:cNvPr id="390" name="Google Shape;390;p33"/>
          <p:cNvSpPr/>
          <p:nvPr/>
        </p:nvSpPr>
        <p:spPr>
          <a:xfrm>
            <a:off x="6518026" y="3309609"/>
            <a:ext cx="210300" cy="205200"/>
          </a:xfrm>
          <a:prstGeom prst="ellipse">
            <a:avLst/>
          </a:prstGeom>
          <a:solidFill>
            <a:srgbClr val="FFFFFF"/>
          </a:solidFill>
          <a:ln w="19050" cap="flat" cmpd="sng">
            <a:solidFill>
              <a:srgbClr val="00A79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391" name="Google Shape;391;p33"/>
          <p:cNvSpPr/>
          <p:nvPr/>
        </p:nvSpPr>
        <p:spPr>
          <a:xfrm>
            <a:off x="6615173" y="4524791"/>
            <a:ext cx="156600" cy="121500"/>
          </a:xfrm>
          <a:prstGeom prst="rect">
            <a:avLst/>
          </a:prstGeom>
          <a:solidFill>
            <a:srgbClr val="FFFFFF"/>
          </a:solidFill>
          <a:ln w="19050" cap="flat" cmpd="sng">
            <a:solidFill>
              <a:srgbClr val="00A79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cxnSp>
        <p:nvCxnSpPr>
          <p:cNvPr id="392" name="Google Shape;392;p33"/>
          <p:cNvCxnSpPr>
            <a:cxnSpLocks/>
          </p:cNvCxnSpPr>
          <p:nvPr/>
        </p:nvCxnSpPr>
        <p:spPr>
          <a:xfrm rot="10800000">
            <a:off x="6615187" y="4453391"/>
            <a:ext cx="78300" cy="71400"/>
          </a:xfrm>
          <a:prstGeom prst="straightConnector1">
            <a:avLst/>
          </a:prstGeom>
          <a:solidFill>
            <a:srgbClr val="FFFFFF"/>
          </a:solidFill>
          <a:ln w="19050" cap="flat" cmpd="sng">
            <a:solidFill>
              <a:srgbClr val="00A79C"/>
            </a:solidFill>
            <a:prstDash val="solid"/>
            <a:round/>
            <a:headEnd type="none" w="sm" len="sm"/>
            <a:tailEnd type="none" w="sm" len="sm"/>
          </a:ln>
        </p:spPr>
      </p:cxnSp>
      <p:sp>
        <p:nvSpPr>
          <p:cNvPr id="393" name="Google Shape;393;p33"/>
          <p:cNvSpPr/>
          <p:nvPr/>
        </p:nvSpPr>
        <p:spPr>
          <a:xfrm>
            <a:off x="6510069" y="4248238"/>
            <a:ext cx="210300" cy="205200"/>
          </a:xfrm>
          <a:prstGeom prst="ellipse">
            <a:avLst/>
          </a:prstGeom>
          <a:solidFill>
            <a:srgbClr val="FFFFFF"/>
          </a:solidFill>
          <a:ln w="19050" cap="flat" cmpd="sng">
            <a:solidFill>
              <a:srgbClr val="00A79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394" name="Google Shape;394;p33"/>
          <p:cNvSpPr/>
          <p:nvPr/>
        </p:nvSpPr>
        <p:spPr>
          <a:xfrm>
            <a:off x="6490273" y="1272648"/>
            <a:ext cx="184200" cy="237600"/>
          </a:xfrm>
          <a:prstGeom prst="rect">
            <a:avLst/>
          </a:prstGeom>
          <a:solidFill>
            <a:srgbClr val="FFFFFF"/>
          </a:solidFill>
          <a:ln w="19050" cap="flat" cmpd="sng">
            <a:solidFill>
              <a:srgbClr val="00A79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395" name="Google Shape;395;p33"/>
          <p:cNvSpPr/>
          <p:nvPr/>
        </p:nvSpPr>
        <p:spPr>
          <a:xfrm>
            <a:off x="6825385" y="1510223"/>
            <a:ext cx="156600" cy="121500"/>
          </a:xfrm>
          <a:prstGeom prst="rect">
            <a:avLst/>
          </a:prstGeom>
          <a:solidFill>
            <a:srgbClr val="FFFFFF"/>
          </a:solidFill>
          <a:ln w="19050" cap="flat" cmpd="sng">
            <a:solidFill>
              <a:srgbClr val="00A79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cxnSp>
        <p:nvCxnSpPr>
          <p:cNvPr id="396" name="Google Shape;396;p33"/>
          <p:cNvCxnSpPr>
            <a:stCxn id="395" idx="0"/>
          </p:cNvCxnSpPr>
          <p:nvPr/>
        </p:nvCxnSpPr>
        <p:spPr>
          <a:xfrm rot="10800000">
            <a:off x="6825385" y="1438823"/>
            <a:ext cx="78300" cy="71400"/>
          </a:xfrm>
          <a:prstGeom prst="straightConnector1">
            <a:avLst/>
          </a:prstGeom>
          <a:solidFill>
            <a:srgbClr val="FFFFFF"/>
          </a:solidFill>
          <a:ln w="19050" cap="flat" cmpd="sng">
            <a:solidFill>
              <a:srgbClr val="00A79C"/>
            </a:solidFill>
            <a:prstDash val="solid"/>
            <a:round/>
            <a:headEnd type="none" w="sm" len="sm"/>
            <a:tailEnd type="none" w="sm" len="sm"/>
          </a:ln>
        </p:spPr>
      </p:cxnSp>
      <p:sp>
        <p:nvSpPr>
          <p:cNvPr id="397" name="Google Shape;397;p33"/>
          <p:cNvSpPr/>
          <p:nvPr/>
        </p:nvSpPr>
        <p:spPr>
          <a:xfrm>
            <a:off x="6720280" y="1233670"/>
            <a:ext cx="210300" cy="205200"/>
          </a:xfrm>
          <a:prstGeom prst="ellipse">
            <a:avLst/>
          </a:prstGeom>
          <a:solidFill>
            <a:srgbClr val="FFFFFF"/>
          </a:solidFill>
          <a:ln w="19050" cap="flat" cmpd="sng">
            <a:solidFill>
              <a:srgbClr val="00A79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pic>
        <p:nvPicPr>
          <p:cNvPr id="398" name="Google Shape;398;p33"/>
          <p:cNvPicPr preferRelativeResize="0"/>
          <p:nvPr/>
        </p:nvPicPr>
        <p:blipFill rotWithShape="1">
          <a:blip r:embed="rId3">
            <a:alphaModFix/>
          </a:blip>
          <a:srcRect/>
          <a:stretch/>
        </p:blipFill>
        <p:spPr>
          <a:xfrm rot="5400000">
            <a:off x="5960228" y="1242271"/>
            <a:ext cx="750300" cy="494100"/>
          </a:xfrm>
          <a:prstGeom prst="rect">
            <a:avLst/>
          </a:prstGeom>
          <a:noFill/>
          <a:ln>
            <a:noFill/>
          </a:ln>
        </p:spPr>
      </p:pic>
      <p:pic>
        <p:nvPicPr>
          <p:cNvPr id="399" name="Google Shape;399;p33"/>
          <p:cNvPicPr preferRelativeResize="0"/>
          <p:nvPr/>
        </p:nvPicPr>
        <p:blipFill rotWithShape="1">
          <a:blip r:embed="rId3">
            <a:alphaModFix/>
          </a:blip>
          <a:srcRect/>
          <a:stretch/>
        </p:blipFill>
        <p:spPr>
          <a:xfrm rot="5400000">
            <a:off x="5960227" y="2268488"/>
            <a:ext cx="750300" cy="494100"/>
          </a:xfrm>
          <a:prstGeom prst="rect">
            <a:avLst/>
          </a:prstGeom>
          <a:noFill/>
          <a:ln>
            <a:noFill/>
          </a:ln>
        </p:spPr>
      </p:pic>
      <p:pic>
        <p:nvPicPr>
          <p:cNvPr id="400" name="Google Shape;400;p33"/>
          <p:cNvPicPr preferRelativeResize="0"/>
          <p:nvPr/>
        </p:nvPicPr>
        <p:blipFill rotWithShape="1">
          <a:blip r:embed="rId3">
            <a:alphaModFix/>
          </a:blip>
          <a:srcRect/>
          <a:stretch/>
        </p:blipFill>
        <p:spPr>
          <a:xfrm rot="5400000">
            <a:off x="5960226" y="3284850"/>
            <a:ext cx="750300" cy="494100"/>
          </a:xfrm>
          <a:prstGeom prst="rect">
            <a:avLst/>
          </a:prstGeom>
          <a:noFill/>
          <a:ln>
            <a:noFill/>
          </a:ln>
        </p:spPr>
      </p:pic>
      <p:pic>
        <p:nvPicPr>
          <p:cNvPr id="401" name="Google Shape;401;p33"/>
          <p:cNvPicPr preferRelativeResize="0"/>
          <p:nvPr/>
        </p:nvPicPr>
        <p:blipFill rotWithShape="1">
          <a:blip r:embed="rId3">
            <a:alphaModFix/>
          </a:blip>
          <a:srcRect/>
          <a:stretch/>
        </p:blipFill>
        <p:spPr>
          <a:xfrm rot="5400000">
            <a:off x="5960226" y="4310894"/>
            <a:ext cx="750300" cy="494100"/>
          </a:xfrm>
          <a:prstGeom prst="rect">
            <a:avLst/>
          </a:prstGeom>
          <a:noFill/>
          <a:ln>
            <a:noFill/>
          </a:ln>
        </p:spPr>
      </p:pic>
      <p:sp>
        <p:nvSpPr>
          <p:cNvPr id="402" name="Google Shape;402;p33"/>
          <p:cNvSpPr/>
          <p:nvPr/>
        </p:nvSpPr>
        <p:spPr>
          <a:xfrm>
            <a:off x="255986" y="1031407"/>
            <a:ext cx="1933200" cy="914400"/>
          </a:xfrm>
          <a:prstGeom prst="round2DiagRect">
            <a:avLst>
              <a:gd name="adj1" fmla="val 16667"/>
              <a:gd name="adj2" fmla="val 0"/>
            </a:avLst>
          </a:prstGeom>
          <a:solidFill>
            <a:srgbClr val="00786E"/>
          </a:solidFill>
          <a:ln>
            <a:noFill/>
          </a:ln>
        </p:spPr>
        <p:txBody>
          <a:bodyPr spcFirstLastPara="1" wrap="square" lIns="0" tIns="45700" rIns="0" bIns="45700" anchor="ctr" anchorCtr="0">
            <a:noAutofit/>
          </a:bodyPr>
          <a:lstStyle/>
          <a:p>
            <a:pPr marL="0" marR="0" lvl="0" indent="0" algn="l" rtl="0">
              <a:lnSpc>
                <a:spcPct val="100000"/>
              </a:lnSpc>
              <a:spcBef>
                <a:spcPts val="0"/>
              </a:spcBef>
              <a:spcAft>
                <a:spcPts val="0"/>
              </a:spcAft>
              <a:buClr>
                <a:srgbClr val="FFFFFF"/>
              </a:buClr>
              <a:buFont typeface="Calibri"/>
              <a:buNone/>
            </a:pPr>
            <a:r>
              <a:rPr lang="en" sz="1600" b="1" i="0" u="none" strike="noStrike" cap="none" dirty="0">
                <a:solidFill>
                  <a:srgbClr val="FFFFFF"/>
                </a:solidFill>
                <a:latin typeface="Calibri"/>
                <a:ea typeface="Calibri"/>
                <a:cs typeface="Calibri"/>
                <a:sym typeface="Calibri"/>
              </a:rPr>
              <a:t>  4. CLOUD NATIVE</a:t>
            </a:r>
            <a:endParaRPr dirty="0"/>
          </a:p>
        </p:txBody>
      </p:sp>
      <p:sp>
        <p:nvSpPr>
          <p:cNvPr id="403" name="Google Shape;403;p33"/>
          <p:cNvSpPr/>
          <p:nvPr/>
        </p:nvSpPr>
        <p:spPr>
          <a:xfrm>
            <a:off x="255986" y="2054538"/>
            <a:ext cx="1933200" cy="914400"/>
          </a:xfrm>
          <a:prstGeom prst="round2DiagRect">
            <a:avLst>
              <a:gd name="adj1" fmla="val 16667"/>
              <a:gd name="adj2" fmla="val 0"/>
            </a:avLst>
          </a:prstGeom>
          <a:solidFill>
            <a:srgbClr val="00786E"/>
          </a:solidFill>
          <a:ln>
            <a:noFill/>
          </a:ln>
        </p:spPr>
        <p:txBody>
          <a:bodyPr spcFirstLastPara="1" wrap="square" lIns="0" tIns="45700" rIns="0" bIns="45700" anchor="ctr" anchorCtr="0">
            <a:noAutofit/>
          </a:bodyPr>
          <a:lstStyle/>
          <a:p>
            <a:pPr marL="0" marR="0" lvl="0" indent="0" algn="l" rtl="0">
              <a:lnSpc>
                <a:spcPct val="100000"/>
              </a:lnSpc>
              <a:spcBef>
                <a:spcPts val="0"/>
              </a:spcBef>
              <a:spcAft>
                <a:spcPts val="0"/>
              </a:spcAft>
              <a:buClr>
                <a:srgbClr val="FFFFFF"/>
              </a:buClr>
              <a:buFont typeface="Calibri"/>
              <a:buNone/>
            </a:pPr>
            <a:r>
              <a:rPr lang="en" sz="1600" b="1" i="0" u="none" strike="noStrike" cap="none">
                <a:solidFill>
                  <a:srgbClr val="FFFFFF"/>
                </a:solidFill>
                <a:latin typeface="Calibri"/>
                <a:ea typeface="Calibri"/>
                <a:cs typeface="Calibri"/>
                <a:sym typeface="Calibri"/>
              </a:rPr>
              <a:t>  3. CLOUD RESILIENT</a:t>
            </a:r>
            <a:endParaRPr/>
          </a:p>
        </p:txBody>
      </p:sp>
      <p:sp>
        <p:nvSpPr>
          <p:cNvPr id="404" name="Google Shape;404;p33"/>
          <p:cNvSpPr/>
          <p:nvPr/>
        </p:nvSpPr>
        <p:spPr>
          <a:xfrm>
            <a:off x="255986" y="3077670"/>
            <a:ext cx="1933200" cy="914400"/>
          </a:xfrm>
          <a:prstGeom prst="round2DiagRect">
            <a:avLst>
              <a:gd name="adj1" fmla="val 16667"/>
              <a:gd name="adj2" fmla="val 0"/>
            </a:avLst>
          </a:prstGeom>
          <a:solidFill>
            <a:srgbClr val="00786E"/>
          </a:solidFill>
          <a:ln>
            <a:noFill/>
          </a:ln>
        </p:spPr>
        <p:txBody>
          <a:bodyPr spcFirstLastPara="1" wrap="square" lIns="0" tIns="45700" rIns="0" bIns="45700" anchor="ctr" anchorCtr="0">
            <a:noAutofit/>
          </a:bodyPr>
          <a:lstStyle/>
          <a:p>
            <a:pPr marL="0" marR="0" lvl="0" indent="0" algn="l" rtl="0">
              <a:lnSpc>
                <a:spcPct val="100000"/>
              </a:lnSpc>
              <a:spcBef>
                <a:spcPts val="0"/>
              </a:spcBef>
              <a:spcAft>
                <a:spcPts val="0"/>
              </a:spcAft>
              <a:buClr>
                <a:srgbClr val="FFFFFF"/>
              </a:buClr>
              <a:buFont typeface="Calibri"/>
              <a:buNone/>
            </a:pPr>
            <a:r>
              <a:rPr lang="en" sz="1600" b="1" i="0" u="none" strike="noStrike" cap="none">
                <a:solidFill>
                  <a:srgbClr val="FFFFFF"/>
                </a:solidFill>
                <a:latin typeface="Calibri"/>
                <a:ea typeface="Calibri"/>
                <a:cs typeface="Calibri"/>
                <a:sym typeface="Calibri"/>
              </a:rPr>
              <a:t>  2. CLOUD FRIENDLY</a:t>
            </a:r>
            <a:endParaRPr/>
          </a:p>
        </p:txBody>
      </p:sp>
      <p:sp>
        <p:nvSpPr>
          <p:cNvPr id="405" name="Google Shape;405;p33"/>
          <p:cNvSpPr/>
          <p:nvPr/>
        </p:nvSpPr>
        <p:spPr>
          <a:xfrm>
            <a:off x="255986" y="4100802"/>
            <a:ext cx="1933200" cy="914400"/>
          </a:xfrm>
          <a:prstGeom prst="round2DiagRect">
            <a:avLst>
              <a:gd name="adj1" fmla="val 16667"/>
              <a:gd name="adj2" fmla="val 0"/>
            </a:avLst>
          </a:prstGeom>
          <a:solidFill>
            <a:srgbClr val="00786E"/>
          </a:solidFill>
          <a:ln>
            <a:noFill/>
          </a:ln>
        </p:spPr>
        <p:txBody>
          <a:bodyPr spcFirstLastPara="1" wrap="square" lIns="0" tIns="45700" rIns="0" bIns="45700" anchor="ctr" anchorCtr="0">
            <a:noAutofit/>
          </a:bodyPr>
          <a:lstStyle/>
          <a:p>
            <a:pPr marL="0" marR="0" lvl="0" indent="0" algn="l" rtl="0">
              <a:lnSpc>
                <a:spcPct val="100000"/>
              </a:lnSpc>
              <a:spcBef>
                <a:spcPts val="0"/>
              </a:spcBef>
              <a:spcAft>
                <a:spcPts val="0"/>
              </a:spcAft>
              <a:buClr>
                <a:srgbClr val="FFFFFF"/>
              </a:buClr>
              <a:buFont typeface="Calibri"/>
              <a:buNone/>
            </a:pPr>
            <a:r>
              <a:rPr lang="en" sz="1600" b="1" i="0" u="none" strike="noStrike" cap="none">
                <a:solidFill>
                  <a:srgbClr val="FFFFFF"/>
                </a:solidFill>
                <a:latin typeface="Calibri"/>
                <a:ea typeface="Calibri"/>
                <a:cs typeface="Calibri"/>
                <a:sym typeface="Calibri"/>
              </a:rPr>
              <a:t>  1. CLOUD READY</a:t>
            </a:r>
            <a:endParaRPr/>
          </a:p>
        </p:txBody>
      </p:sp>
      <p:sp>
        <p:nvSpPr>
          <p:cNvPr id="406" name="Google Shape;406;p33"/>
          <p:cNvSpPr/>
          <p:nvPr/>
        </p:nvSpPr>
        <p:spPr>
          <a:xfrm>
            <a:off x="2308688" y="1031407"/>
            <a:ext cx="3877800" cy="914400"/>
          </a:xfrm>
          <a:prstGeom prst="roundRect">
            <a:avLst>
              <a:gd name="adj" fmla="val 9187"/>
            </a:avLst>
          </a:prstGeom>
          <a:solidFill>
            <a:srgbClr val="F2F2F2"/>
          </a:solidFill>
          <a:ln w="9525" cap="flat" cmpd="sng">
            <a:solidFill>
              <a:srgbClr val="00796E"/>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74747"/>
              </a:buClr>
              <a:buFont typeface="Calibri"/>
              <a:buNone/>
            </a:pPr>
            <a:r>
              <a:rPr lang="en" sz="1400" b="0" i="0" u="none" strike="noStrike" cap="none" dirty="0">
                <a:solidFill>
                  <a:srgbClr val="474747"/>
                </a:solidFill>
                <a:latin typeface="Calibri"/>
                <a:ea typeface="Calibri"/>
                <a:cs typeface="Calibri"/>
                <a:sym typeface="Calibri"/>
              </a:rPr>
              <a:t>Distributed, API and microservice architectures running on time-tested technology like PCF, Spring Boot and Spring Cloud Services.</a:t>
            </a:r>
            <a:endParaRPr sz="1400" b="0" i="0" u="none" strike="noStrike" cap="none" dirty="0">
              <a:solidFill>
                <a:srgbClr val="474747"/>
              </a:solidFill>
              <a:latin typeface="Calibri"/>
              <a:ea typeface="Calibri"/>
              <a:cs typeface="Calibri"/>
              <a:sym typeface="Calibri"/>
            </a:endParaRPr>
          </a:p>
        </p:txBody>
      </p:sp>
      <p:sp>
        <p:nvSpPr>
          <p:cNvPr id="407" name="Google Shape;407;p33"/>
          <p:cNvSpPr/>
          <p:nvPr/>
        </p:nvSpPr>
        <p:spPr>
          <a:xfrm>
            <a:off x="2308687" y="2056138"/>
            <a:ext cx="3877800" cy="914400"/>
          </a:xfrm>
          <a:prstGeom prst="roundRect">
            <a:avLst>
              <a:gd name="adj" fmla="val 9187"/>
            </a:avLst>
          </a:prstGeom>
          <a:solidFill>
            <a:srgbClr val="F2F2F2"/>
          </a:solidFill>
          <a:ln w="9525" cap="flat" cmpd="sng">
            <a:solidFill>
              <a:srgbClr val="00796E"/>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74747"/>
              </a:buClr>
              <a:buFont typeface="Calibri"/>
              <a:buNone/>
            </a:pPr>
            <a:r>
              <a:rPr lang="en" sz="1400" b="0" i="0" u="none" strike="noStrike" cap="none" dirty="0">
                <a:solidFill>
                  <a:srgbClr val="474747"/>
                </a:solidFill>
                <a:latin typeface="Calibri"/>
                <a:ea typeface="Calibri"/>
                <a:cs typeface="Calibri"/>
                <a:sym typeface="Calibri"/>
              </a:rPr>
              <a:t>A 12-factor app with full metrics and monitoring, running on PCF that includes backing data services, automated failure testing &amp; elastic scale.</a:t>
            </a:r>
            <a:endParaRPr dirty="0"/>
          </a:p>
        </p:txBody>
      </p:sp>
      <p:sp>
        <p:nvSpPr>
          <p:cNvPr id="408" name="Google Shape;408;p33"/>
          <p:cNvSpPr/>
          <p:nvPr/>
        </p:nvSpPr>
        <p:spPr>
          <a:xfrm>
            <a:off x="2308686" y="3080870"/>
            <a:ext cx="3877800" cy="914400"/>
          </a:xfrm>
          <a:prstGeom prst="roundRect">
            <a:avLst>
              <a:gd name="adj" fmla="val 9187"/>
            </a:avLst>
          </a:prstGeom>
          <a:solidFill>
            <a:srgbClr val="F2F2F2"/>
          </a:solidFill>
          <a:ln w="9525" cap="flat" cmpd="sng">
            <a:solidFill>
              <a:srgbClr val="00796E"/>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74747"/>
              </a:buClr>
              <a:buFont typeface="Calibri"/>
              <a:buNone/>
            </a:pPr>
            <a:r>
              <a:rPr lang="en" sz="1400" b="0" i="0" u="none" strike="noStrike" cap="none">
                <a:solidFill>
                  <a:srgbClr val="474747"/>
                </a:solidFill>
                <a:latin typeface="Calibri"/>
                <a:ea typeface="Calibri"/>
                <a:cs typeface="Calibri"/>
                <a:sym typeface="Calibri"/>
              </a:rPr>
              <a:t>A Cloud aware app built using 12-factor </a:t>
            </a:r>
            <a:r>
              <a:rPr lang="en">
                <a:solidFill>
                  <a:srgbClr val="474747"/>
                </a:solidFill>
                <a:latin typeface="Calibri"/>
                <a:ea typeface="Calibri"/>
                <a:cs typeface="Calibri"/>
                <a:sym typeface="Calibri"/>
              </a:rPr>
              <a:t>principles</a:t>
            </a:r>
            <a:r>
              <a:rPr lang="en" sz="1400" b="0" i="0" u="none" strike="noStrike" cap="none">
                <a:solidFill>
                  <a:srgbClr val="474747"/>
                </a:solidFill>
                <a:latin typeface="Calibri"/>
                <a:ea typeface="Calibri"/>
                <a:cs typeface="Calibri"/>
                <a:sym typeface="Calibri"/>
              </a:rPr>
              <a:t> that takes advantage of Cloud for scale and resiliency</a:t>
            </a:r>
            <a:endParaRPr/>
          </a:p>
        </p:txBody>
      </p:sp>
      <p:sp>
        <p:nvSpPr>
          <p:cNvPr id="409" name="Google Shape;409;p33"/>
          <p:cNvSpPr/>
          <p:nvPr/>
        </p:nvSpPr>
        <p:spPr>
          <a:xfrm>
            <a:off x="2308686" y="4105600"/>
            <a:ext cx="3877800" cy="914400"/>
          </a:xfrm>
          <a:prstGeom prst="roundRect">
            <a:avLst>
              <a:gd name="adj" fmla="val 9187"/>
            </a:avLst>
          </a:prstGeom>
          <a:solidFill>
            <a:srgbClr val="F2F2F2"/>
          </a:solidFill>
          <a:ln w="9525" cap="flat" cmpd="sng">
            <a:solidFill>
              <a:srgbClr val="00796E"/>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74747"/>
              </a:buClr>
              <a:buFont typeface="Calibri"/>
              <a:buNone/>
            </a:pPr>
            <a:r>
              <a:rPr lang="en" sz="1400" b="0" i="0" u="none" strike="noStrike" cap="none">
                <a:solidFill>
                  <a:srgbClr val="474747"/>
                </a:solidFill>
                <a:latin typeface="Calibri"/>
                <a:ea typeface="Calibri"/>
                <a:cs typeface="Calibri"/>
                <a:sym typeface="Calibri"/>
              </a:rPr>
              <a:t>Generally an app 0 to 7 years old that uses tech supported by the CF ecosystem and built in a modern, service-oriented manner</a:t>
            </a:r>
            <a:endParaRPr/>
          </a:p>
        </p:txBody>
      </p:sp>
      <p:sp>
        <p:nvSpPr>
          <p:cNvPr id="410" name="Google Shape;410;p33"/>
          <p:cNvSpPr/>
          <p:nvPr/>
        </p:nvSpPr>
        <p:spPr>
          <a:xfrm>
            <a:off x="7224966" y="1205611"/>
            <a:ext cx="1636800" cy="659100"/>
          </a:xfrm>
          <a:prstGeom prst="bracePair">
            <a:avLst/>
          </a:prstGeom>
          <a:noFill/>
          <a:ln w="25400" cap="flat" cmpd="sng">
            <a:solidFill>
              <a:srgbClr val="00AE9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474747"/>
              </a:buClr>
              <a:buFont typeface="Calibri"/>
              <a:buNone/>
            </a:pPr>
            <a:r>
              <a:rPr lang="en" sz="1400" i="0" u="none" strike="noStrike" cap="none" dirty="0">
                <a:latin typeface="Calibri"/>
                <a:ea typeface="Calibri"/>
                <a:cs typeface="Calibri"/>
                <a:sym typeface="Calibri"/>
              </a:rPr>
              <a:t>All new apps built Cloud Native</a:t>
            </a:r>
            <a:endParaRPr sz="1400" i="0" u="none" strike="noStrike" cap="none" dirty="0">
              <a:latin typeface="Calibri"/>
              <a:ea typeface="Calibri"/>
              <a:cs typeface="Calibri"/>
              <a:sym typeface="Calibri"/>
            </a:endParaRPr>
          </a:p>
        </p:txBody>
      </p:sp>
      <p:sp>
        <p:nvSpPr>
          <p:cNvPr id="411" name="Google Shape;411;p33"/>
          <p:cNvSpPr/>
          <p:nvPr/>
        </p:nvSpPr>
        <p:spPr>
          <a:xfrm>
            <a:off x="6771801" y="4143959"/>
            <a:ext cx="118800" cy="118200"/>
          </a:xfrm>
          <a:prstGeom prst="ellipse">
            <a:avLst/>
          </a:prstGeom>
          <a:solidFill>
            <a:srgbClr val="FFFFFF"/>
          </a:solidFill>
          <a:ln w="19050" cap="flat" cmpd="sng">
            <a:solidFill>
              <a:srgbClr val="00A79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412" name="Google Shape;412;p33"/>
          <p:cNvSpPr/>
          <p:nvPr/>
        </p:nvSpPr>
        <p:spPr>
          <a:xfrm>
            <a:off x="6753862" y="4768207"/>
            <a:ext cx="91500" cy="91500"/>
          </a:xfrm>
          <a:prstGeom prst="ellipse">
            <a:avLst/>
          </a:prstGeom>
          <a:solidFill>
            <a:srgbClr val="FFFFFF"/>
          </a:solidFill>
          <a:ln w="19050" cap="flat" cmpd="sng">
            <a:solidFill>
              <a:srgbClr val="00A79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413" name="Google Shape;413;p33"/>
          <p:cNvSpPr/>
          <p:nvPr/>
        </p:nvSpPr>
        <p:spPr>
          <a:xfrm>
            <a:off x="6900947" y="4713146"/>
            <a:ext cx="91500" cy="91500"/>
          </a:xfrm>
          <a:prstGeom prst="ellipse">
            <a:avLst/>
          </a:prstGeom>
          <a:solidFill>
            <a:srgbClr val="FFFFFF"/>
          </a:solidFill>
          <a:ln w="19050" cap="flat" cmpd="sng">
            <a:solidFill>
              <a:srgbClr val="00A79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414" name="Google Shape;414;p33"/>
          <p:cNvSpPr/>
          <p:nvPr/>
        </p:nvSpPr>
        <p:spPr>
          <a:xfrm>
            <a:off x="6828137" y="4386763"/>
            <a:ext cx="178200" cy="110100"/>
          </a:xfrm>
          <a:prstGeom prst="can">
            <a:avLst>
              <a:gd name="adj" fmla="val 25000"/>
            </a:avLst>
          </a:prstGeom>
          <a:solidFill>
            <a:srgbClr val="FFFFFF"/>
          </a:solidFill>
          <a:ln w="19050" cap="flat" cmpd="sng">
            <a:solidFill>
              <a:srgbClr val="00A79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15" name="Google Shape;415;p33"/>
          <p:cNvSpPr/>
          <p:nvPr/>
        </p:nvSpPr>
        <p:spPr>
          <a:xfrm>
            <a:off x="6970566" y="4157340"/>
            <a:ext cx="126000" cy="88800"/>
          </a:xfrm>
          <a:prstGeom prst="rect">
            <a:avLst/>
          </a:prstGeom>
          <a:solidFill>
            <a:srgbClr val="FFFFFF"/>
          </a:solidFill>
          <a:ln w="19050" cap="flat" cmpd="sng">
            <a:solidFill>
              <a:srgbClr val="00A79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cxnSp>
        <p:nvCxnSpPr>
          <p:cNvPr id="416" name="Google Shape;416;p33"/>
          <p:cNvCxnSpPr>
            <a:stCxn id="415" idx="1"/>
            <a:endCxn id="411" idx="6"/>
          </p:cNvCxnSpPr>
          <p:nvPr/>
        </p:nvCxnSpPr>
        <p:spPr>
          <a:xfrm flipH="1">
            <a:off x="6890466" y="4201740"/>
            <a:ext cx="80100" cy="1200"/>
          </a:xfrm>
          <a:prstGeom prst="straightConnector1">
            <a:avLst/>
          </a:prstGeom>
          <a:solidFill>
            <a:srgbClr val="FFFFFF"/>
          </a:solidFill>
          <a:ln w="19050" cap="flat" cmpd="sng">
            <a:solidFill>
              <a:srgbClr val="00A79C"/>
            </a:solidFill>
            <a:prstDash val="solid"/>
            <a:round/>
            <a:headEnd type="none" w="sm" len="sm"/>
            <a:tailEnd type="none" w="sm" len="sm"/>
          </a:ln>
        </p:spPr>
      </p:cxnSp>
      <p:cxnSp>
        <p:nvCxnSpPr>
          <p:cNvPr id="417" name="Google Shape;417;p33"/>
          <p:cNvCxnSpPr>
            <a:stCxn id="414" idx="1"/>
            <a:endCxn id="415" idx="2"/>
          </p:cNvCxnSpPr>
          <p:nvPr/>
        </p:nvCxnSpPr>
        <p:spPr>
          <a:xfrm rot="10800000" flipH="1">
            <a:off x="6917237" y="4246063"/>
            <a:ext cx="116400" cy="140700"/>
          </a:xfrm>
          <a:prstGeom prst="straightConnector1">
            <a:avLst/>
          </a:prstGeom>
          <a:solidFill>
            <a:srgbClr val="FFFFFF"/>
          </a:solidFill>
          <a:ln w="19050" cap="flat" cmpd="sng">
            <a:solidFill>
              <a:srgbClr val="00A79C"/>
            </a:solidFill>
            <a:prstDash val="solid"/>
            <a:round/>
            <a:headEnd type="none" w="sm" len="sm"/>
            <a:tailEnd type="none" w="sm" len="sm"/>
          </a:ln>
        </p:spPr>
      </p:cxnSp>
      <p:sp>
        <p:nvSpPr>
          <p:cNvPr id="418" name="Google Shape;418;p33"/>
          <p:cNvSpPr/>
          <p:nvPr/>
        </p:nvSpPr>
        <p:spPr>
          <a:xfrm>
            <a:off x="6965453" y="4550741"/>
            <a:ext cx="118800" cy="118200"/>
          </a:xfrm>
          <a:prstGeom prst="ellipse">
            <a:avLst/>
          </a:prstGeom>
          <a:solidFill>
            <a:srgbClr val="FFFFFF"/>
          </a:solidFill>
          <a:ln w="19050" cap="flat" cmpd="sng">
            <a:solidFill>
              <a:srgbClr val="00A79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419" name="Google Shape;419;p33"/>
          <p:cNvSpPr/>
          <p:nvPr/>
        </p:nvSpPr>
        <p:spPr>
          <a:xfrm>
            <a:off x="7021789" y="4793545"/>
            <a:ext cx="178200" cy="110100"/>
          </a:xfrm>
          <a:prstGeom prst="can">
            <a:avLst>
              <a:gd name="adj" fmla="val 25000"/>
            </a:avLst>
          </a:prstGeom>
          <a:solidFill>
            <a:srgbClr val="FFFFFF"/>
          </a:solidFill>
          <a:ln w="19050" cap="flat" cmpd="sng">
            <a:solidFill>
              <a:srgbClr val="00A79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20" name="Google Shape;420;p33"/>
          <p:cNvSpPr/>
          <p:nvPr/>
        </p:nvSpPr>
        <p:spPr>
          <a:xfrm>
            <a:off x="7164218" y="4564122"/>
            <a:ext cx="126000" cy="88800"/>
          </a:xfrm>
          <a:prstGeom prst="rect">
            <a:avLst/>
          </a:prstGeom>
          <a:solidFill>
            <a:srgbClr val="FFFFFF"/>
          </a:solidFill>
          <a:ln w="19050" cap="flat" cmpd="sng">
            <a:solidFill>
              <a:srgbClr val="00A79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cxnSp>
        <p:nvCxnSpPr>
          <p:cNvPr id="421" name="Google Shape;421;p33"/>
          <p:cNvCxnSpPr>
            <a:cxnSpLocks/>
          </p:cNvCxnSpPr>
          <p:nvPr/>
        </p:nvCxnSpPr>
        <p:spPr>
          <a:xfrm flipH="1">
            <a:off x="7084418" y="4608462"/>
            <a:ext cx="79800" cy="1500"/>
          </a:xfrm>
          <a:prstGeom prst="straightConnector1">
            <a:avLst/>
          </a:prstGeom>
          <a:solidFill>
            <a:srgbClr val="FFFFFF"/>
          </a:solidFill>
          <a:ln w="19050" cap="flat" cmpd="sng">
            <a:solidFill>
              <a:srgbClr val="00A79C"/>
            </a:solidFill>
            <a:prstDash val="solid"/>
            <a:round/>
            <a:headEnd type="none" w="sm" len="sm"/>
            <a:tailEnd type="none" w="sm" len="sm"/>
          </a:ln>
        </p:spPr>
      </p:cxnSp>
      <p:cxnSp>
        <p:nvCxnSpPr>
          <p:cNvPr id="422" name="Google Shape;422;p33"/>
          <p:cNvCxnSpPr>
            <a:cxnSpLocks/>
          </p:cNvCxnSpPr>
          <p:nvPr/>
        </p:nvCxnSpPr>
        <p:spPr>
          <a:xfrm rot="10800000" flipH="1">
            <a:off x="7110823" y="4652845"/>
            <a:ext cx="116400" cy="140700"/>
          </a:xfrm>
          <a:prstGeom prst="straightConnector1">
            <a:avLst/>
          </a:prstGeom>
          <a:solidFill>
            <a:srgbClr val="FFFFFF"/>
          </a:solidFill>
          <a:ln w="19050" cap="flat" cmpd="sng">
            <a:solidFill>
              <a:srgbClr val="00A79C"/>
            </a:solidFill>
            <a:prstDash val="solid"/>
            <a:round/>
            <a:headEnd type="none" w="sm" len="sm"/>
            <a:tailEnd type="none" w="sm" len="sm"/>
          </a:ln>
        </p:spPr>
      </p:cxnSp>
      <p:cxnSp>
        <p:nvCxnSpPr>
          <p:cNvPr id="423" name="Google Shape;423;p33"/>
          <p:cNvCxnSpPr>
            <a:stCxn id="413" idx="7"/>
            <a:endCxn id="418" idx="3"/>
          </p:cNvCxnSpPr>
          <p:nvPr/>
        </p:nvCxnSpPr>
        <p:spPr>
          <a:xfrm rot="10800000" flipH="1">
            <a:off x="6979047" y="4651546"/>
            <a:ext cx="3900" cy="75000"/>
          </a:xfrm>
          <a:prstGeom prst="straightConnector1">
            <a:avLst/>
          </a:prstGeom>
          <a:solidFill>
            <a:srgbClr val="FFFFFF"/>
          </a:solidFill>
          <a:ln w="19050" cap="flat" cmpd="sng">
            <a:solidFill>
              <a:srgbClr val="00A79C"/>
            </a:solidFill>
            <a:prstDash val="solid"/>
            <a:round/>
            <a:headEnd type="none" w="sm" len="sm"/>
            <a:tailEnd type="none" w="sm" len="sm"/>
          </a:ln>
        </p:spPr>
      </p:cxnSp>
      <p:sp>
        <p:nvSpPr>
          <p:cNvPr id="424" name="Google Shape;424;p33"/>
          <p:cNvSpPr/>
          <p:nvPr/>
        </p:nvSpPr>
        <p:spPr>
          <a:xfrm>
            <a:off x="6800655" y="3401828"/>
            <a:ext cx="156600" cy="121500"/>
          </a:xfrm>
          <a:prstGeom prst="rect">
            <a:avLst/>
          </a:prstGeom>
          <a:solidFill>
            <a:srgbClr val="FFFFFF"/>
          </a:solidFill>
          <a:ln w="19050" cap="flat" cmpd="sng">
            <a:solidFill>
              <a:srgbClr val="00A79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425" name="Google Shape;425;p33"/>
          <p:cNvSpPr/>
          <p:nvPr/>
        </p:nvSpPr>
        <p:spPr>
          <a:xfrm>
            <a:off x="6874883" y="3573815"/>
            <a:ext cx="91500" cy="91500"/>
          </a:xfrm>
          <a:prstGeom prst="ellipse">
            <a:avLst/>
          </a:prstGeom>
          <a:solidFill>
            <a:srgbClr val="FFFFFF"/>
          </a:solidFill>
          <a:ln w="19050" cap="flat" cmpd="sng">
            <a:solidFill>
              <a:srgbClr val="00A79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426" name="Google Shape;426;p33"/>
          <p:cNvSpPr/>
          <p:nvPr/>
        </p:nvSpPr>
        <p:spPr>
          <a:xfrm>
            <a:off x="7224966" y="3727787"/>
            <a:ext cx="1636800" cy="659100"/>
          </a:xfrm>
          <a:prstGeom prst="bracePair">
            <a:avLst/>
          </a:prstGeom>
          <a:noFill/>
          <a:ln w="25400" cap="flat" cmpd="sng">
            <a:solidFill>
              <a:srgbClr val="00AE9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474747"/>
              </a:buClr>
              <a:buFont typeface="Calibri"/>
              <a:buNone/>
            </a:pPr>
            <a:r>
              <a:rPr lang="en" sz="1400" i="0" u="none" strike="noStrike" cap="none">
                <a:latin typeface="Calibri"/>
                <a:ea typeface="Calibri"/>
                <a:cs typeface="Calibri"/>
                <a:sym typeface="Calibri"/>
              </a:rPr>
              <a:t>Replatform existing apps to run on PCF</a:t>
            </a:r>
            <a:endParaRPr sz="1400" i="0" u="none" strike="noStrike" cap="none" dirty="0">
              <a:latin typeface="Calibri"/>
              <a:ea typeface="Calibri"/>
              <a:cs typeface="Calibri"/>
              <a:sym typeface="Calibri"/>
            </a:endParaRPr>
          </a:p>
        </p:txBody>
      </p:sp>
      <p:sp>
        <p:nvSpPr>
          <p:cNvPr id="427" name="Google Shape;427;p33"/>
          <p:cNvSpPr/>
          <p:nvPr/>
        </p:nvSpPr>
        <p:spPr>
          <a:xfrm>
            <a:off x="7227671" y="2407921"/>
            <a:ext cx="1634100" cy="776400"/>
          </a:xfrm>
          <a:prstGeom prst="bracePair">
            <a:avLst/>
          </a:prstGeom>
          <a:noFill/>
          <a:ln w="25400" cap="flat" cmpd="sng">
            <a:solidFill>
              <a:srgbClr val="00AE9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474747"/>
              </a:buClr>
              <a:buFont typeface="Calibri"/>
              <a:buNone/>
            </a:pPr>
            <a:r>
              <a:rPr lang="en" sz="1400" i="0" u="none" strike="noStrike" cap="none">
                <a:latin typeface="Calibri"/>
                <a:ea typeface="Calibri"/>
                <a:cs typeface="Calibri"/>
                <a:sym typeface="Calibri"/>
              </a:rPr>
              <a:t>Incrementally modernize and gain additional benefits</a:t>
            </a:r>
            <a:endParaRPr sz="1400" i="0" u="none" strike="noStrike" cap="none">
              <a:latin typeface="Calibri"/>
              <a:ea typeface="Calibri"/>
              <a:cs typeface="Calibri"/>
              <a:sym typeface="Calibri"/>
            </a:endParaRPr>
          </a:p>
        </p:txBody>
      </p:sp>
      <p:cxnSp>
        <p:nvCxnSpPr>
          <p:cNvPr id="428" name="Google Shape;428;p33"/>
          <p:cNvCxnSpPr>
            <a:cxnSpLocks/>
          </p:cNvCxnSpPr>
          <p:nvPr/>
        </p:nvCxnSpPr>
        <p:spPr>
          <a:xfrm rot="10800000">
            <a:off x="8043354" y="3300878"/>
            <a:ext cx="0" cy="418200"/>
          </a:xfrm>
          <a:prstGeom prst="straightConnector1">
            <a:avLst/>
          </a:prstGeom>
          <a:solidFill>
            <a:srgbClr val="FFFFFF"/>
          </a:solidFill>
          <a:ln w="25400" cap="flat" cmpd="sng">
            <a:solidFill>
              <a:srgbClr val="00AE9E"/>
            </a:solidFill>
            <a:prstDash val="solid"/>
            <a:round/>
            <a:headEnd type="none" w="sm" len="sm"/>
            <a:tailEnd type="triangle" w="med" len="med"/>
          </a:ln>
        </p:spPr>
      </p:cxnSp>
      <p:cxnSp>
        <p:nvCxnSpPr>
          <p:cNvPr id="429" name="Google Shape;429;p33"/>
          <p:cNvCxnSpPr>
            <a:cxnSpLocks/>
          </p:cNvCxnSpPr>
          <p:nvPr/>
        </p:nvCxnSpPr>
        <p:spPr>
          <a:xfrm rot="10800000">
            <a:off x="8012329" y="1945828"/>
            <a:ext cx="0" cy="418200"/>
          </a:xfrm>
          <a:prstGeom prst="straightConnector1">
            <a:avLst/>
          </a:prstGeom>
          <a:solidFill>
            <a:srgbClr val="FFFFFF"/>
          </a:solidFill>
          <a:ln w="25400" cap="flat" cmpd="sng">
            <a:solidFill>
              <a:srgbClr val="00AE9E"/>
            </a:solidFill>
            <a:prstDash val="solid"/>
            <a:round/>
            <a:headEnd type="none" w="sm" len="sm"/>
            <a:tailEnd type="triangl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pic>
        <p:nvPicPr>
          <p:cNvPr id="492" name="Google Shape;492;p53" descr="view@2x.jpg"/>
          <p:cNvPicPr preferRelativeResize="0"/>
          <p:nvPr/>
        </p:nvPicPr>
        <p:blipFill rotWithShape="1">
          <a:blip r:embed="rId3">
            <a:alphaModFix amt="80000"/>
          </a:blip>
          <a:srcRect t="7847" b="7856"/>
          <a:stretch/>
        </p:blipFill>
        <p:spPr>
          <a:xfrm>
            <a:off x="0" y="0"/>
            <a:ext cx="9144000" cy="5143500"/>
          </a:xfrm>
          <a:prstGeom prst="rect">
            <a:avLst/>
          </a:prstGeom>
          <a:noFill/>
          <a:ln>
            <a:noFill/>
          </a:ln>
        </p:spPr>
      </p:pic>
      <p:sp>
        <p:nvSpPr>
          <p:cNvPr id="493" name="Google Shape;493;p53"/>
          <p:cNvSpPr/>
          <p:nvPr/>
        </p:nvSpPr>
        <p:spPr>
          <a:xfrm>
            <a:off x="0" y="0"/>
            <a:ext cx="9176400" cy="5143500"/>
          </a:xfrm>
          <a:prstGeom prst="rect">
            <a:avLst/>
          </a:prstGeom>
          <a:solidFill>
            <a:srgbClr val="00253E">
              <a:alpha val="69800"/>
            </a:srgbClr>
          </a:solidFill>
          <a:ln>
            <a:noFill/>
          </a:ln>
          <a:effectLst>
            <a:outerShdw blurRad="39999" dist="23000" dir="5400000" rotWithShape="0">
              <a:srgbClr val="000000">
                <a:alpha val="34510"/>
              </a:srgbClr>
            </a:outerShdw>
          </a:effectLst>
        </p:spPr>
        <p:txBody>
          <a:bodyPr spcFirstLastPara="1" wrap="square" lIns="91425" tIns="45700" rIns="91425" bIns="45700" anchor="ctr" anchorCtr="0">
            <a:noAutofit/>
          </a:bodyPr>
          <a:lstStyle/>
          <a:p>
            <a:pPr algn="ctr" defTabSz="914378"/>
            <a:endParaRPr sz="1800">
              <a:solidFill>
                <a:srgbClr val="00253E"/>
              </a:solidFill>
            </a:endParaRPr>
          </a:p>
        </p:txBody>
      </p:sp>
      <p:sp>
        <p:nvSpPr>
          <p:cNvPr id="494" name="Google Shape;494;p53"/>
          <p:cNvSpPr txBox="1"/>
          <p:nvPr/>
        </p:nvSpPr>
        <p:spPr>
          <a:xfrm>
            <a:off x="760950" y="1376850"/>
            <a:ext cx="7622100" cy="2389800"/>
          </a:xfrm>
          <a:prstGeom prst="rect">
            <a:avLst/>
          </a:prstGeom>
          <a:noFill/>
          <a:ln>
            <a:noFill/>
          </a:ln>
        </p:spPr>
        <p:txBody>
          <a:bodyPr spcFirstLastPara="1" wrap="square" lIns="91425" tIns="91425" rIns="91425" bIns="91425" anchor="ctr" anchorCtr="0">
            <a:noAutofit/>
          </a:bodyPr>
          <a:lstStyle/>
          <a:p>
            <a:pPr algn="ctr" defTabSz="914378"/>
            <a:r>
              <a:rPr lang="en-US" sz="4000" b="1" dirty="0">
                <a:solidFill>
                  <a:srgbClr val="FFFFFF"/>
                </a:solidFill>
                <a:latin typeface="Proxima Nova"/>
                <a:ea typeface="Proxima Nova"/>
                <a:cs typeface="Proxima Nova"/>
                <a:sym typeface="Proxima Nova"/>
              </a:rPr>
              <a:t>Design Considerations</a:t>
            </a:r>
            <a:endParaRPr sz="4000" b="1" dirty="0">
              <a:solidFill>
                <a:srgbClr val="FFFFFF"/>
              </a:solidFill>
              <a:latin typeface="Proxima Nova"/>
              <a:ea typeface="Proxima Nova"/>
              <a:cs typeface="Proxima Nova"/>
              <a:sym typeface="Proxima Nova"/>
            </a:endParaRPr>
          </a:p>
        </p:txBody>
      </p:sp>
      <p:grpSp>
        <p:nvGrpSpPr>
          <p:cNvPr id="495" name="Google Shape;495;p53"/>
          <p:cNvGrpSpPr/>
          <p:nvPr/>
        </p:nvGrpSpPr>
        <p:grpSpPr>
          <a:xfrm>
            <a:off x="3669300" y="1711461"/>
            <a:ext cx="1805400" cy="536386"/>
            <a:chOff x="3233750" y="1711500"/>
            <a:chExt cx="1805400" cy="589500"/>
          </a:xfrm>
        </p:grpSpPr>
        <p:cxnSp>
          <p:nvCxnSpPr>
            <p:cNvPr id="496" name="Google Shape;496;p53"/>
            <p:cNvCxnSpPr/>
            <p:nvPr/>
          </p:nvCxnSpPr>
          <p:spPr>
            <a:xfrm>
              <a:off x="3252044" y="1711500"/>
              <a:ext cx="0" cy="589500"/>
            </a:xfrm>
            <a:prstGeom prst="straightConnector1">
              <a:avLst/>
            </a:prstGeom>
            <a:noFill/>
            <a:ln w="38100" cap="flat" cmpd="sng">
              <a:solidFill>
                <a:srgbClr val="1AB9A5"/>
              </a:solidFill>
              <a:prstDash val="solid"/>
              <a:round/>
              <a:headEnd type="none" w="med" len="med"/>
              <a:tailEnd type="none" w="med" len="med"/>
            </a:ln>
          </p:spPr>
        </p:cxnSp>
        <p:cxnSp>
          <p:nvCxnSpPr>
            <p:cNvPr id="497" name="Google Shape;497;p53"/>
            <p:cNvCxnSpPr/>
            <p:nvPr/>
          </p:nvCxnSpPr>
          <p:spPr>
            <a:xfrm>
              <a:off x="3233750" y="1711500"/>
              <a:ext cx="1805400" cy="0"/>
            </a:xfrm>
            <a:prstGeom prst="straightConnector1">
              <a:avLst/>
            </a:prstGeom>
            <a:noFill/>
            <a:ln w="38100" cap="flat" cmpd="sng">
              <a:solidFill>
                <a:srgbClr val="1AB9A5"/>
              </a:solidFill>
              <a:prstDash val="solid"/>
              <a:round/>
              <a:headEnd type="none" w="med" len="med"/>
              <a:tailEnd type="none" w="med" len="med"/>
            </a:ln>
          </p:spPr>
        </p:cxnSp>
        <p:cxnSp>
          <p:nvCxnSpPr>
            <p:cNvPr id="498" name="Google Shape;498;p53"/>
            <p:cNvCxnSpPr/>
            <p:nvPr/>
          </p:nvCxnSpPr>
          <p:spPr>
            <a:xfrm>
              <a:off x="5020696" y="1711500"/>
              <a:ext cx="0" cy="589500"/>
            </a:xfrm>
            <a:prstGeom prst="straightConnector1">
              <a:avLst/>
            </a:prstGeom>
            <a:noFill/>
            <a:ln w="38100" cap="flat" cmpd="sng">
              <a:solidFill>
                <a:srgbClr val="1AB9A5"/>
              </a:solidFill>
              <a:prstDash val="solid"/>
              <a:round/>
              <a:headEnd type="none" w="med" len="med"/>
              <a:tailEnd type="none" w="med" len="med"/>
            </a:ln>
          </p:spPr>
        </p:cxnSp>
      </p:grpSp>
      <p:grpSp>
        <p:nvGrpSpPr>
          <p:cNvPr id="499" name="Google Shape;499;p53"/>
          <p:cNvGrpSpPr/>
          <p:nvPr/>
        </p:nvGrpSpPr>
        <p:grpSpPr>
          <a:xfrm>
            <a:off x="3669300" y="3019106"/>
            <a:ext cx="1805400" cy="536386"/>
            <a:chOff x="3233750" y="2966075"/>
            <a:chExt cx="1805400" cy="589500"/>
          </a:xfrm>
        </p:grpSpPr>
        <p:cxnSp>
          <p:nvCxnSpPr>
            <p:cNvPr id="500" name="Google Shape;500;p53"/>
            <p:cNvCxnSpPr/>
            <p:nvPr/>
          </p:nvCxnSpPr>
          <p:spPr>
            <a:xfrm>
              <a:off x="3252044" y="2966075"/>
              <a:ext cx="0" cy="589500"/>
            </a:xfrm>
            <a:prstGeom prst="straightConnector1">
              <a:avLst/>
            </a:prstGeom>
            <a:noFill/>
            <a:ln w="38100" cap="flat" cmpd="sng">
              <a:solidFill>
                <a:srgbClr val="1AB9A5"/>
              </a:solidFill>
              <a:prstDash val="solid"/>
              <a:round/>
              <a:headEnd type="none" w="med" len="med"/>
              <a:tailEnd type="none" w="med" len="med"/>
            </a:ln>
          </p:spPr>
        </p:cxnSp>
        <p:cxnSp>
          <p:nvCxnSpPr>
            <p:cNvPr id="501" name="Google Shape;501;p53"/>
            <p:cNvCxnSpPr/>
            <p:nvPr/>
          </p:nvCxnSpPr>
          <p:spPr>
            <a:xfrm>
              <a:off x="3233750" y="3555575"/>
              <a:ext cx="1805400" cy="0"/>
            </a:xfrm>
            <a:prstGeom prst="straightConnector1">
              <a:avLst/>
            </a:prstGeom>
            <a:noFill/>
            <a:ln w="38100" cap="flat" cmpd="sng">
              <a:solidFill>
                <a:srgbClr val="1AB9A5"/>
              </a:solidFill>
              <a:prstDash val="solid"/>
              <a:round/>
              <a:headEnd type="none" w="med" len="med"/>
              <a:tailEnd type="none" w="med" len="med"/>
            </a:ln>
          </p:spPr>
        </p:cxnSp>
        <p:cxnSp>
          <p:nvCxnSpPr>
            <p:cNvPr id="502" name="Google Shape;502;p53"/>
            <p:cNvCxnSpPr/>
            <p:nvPr/>
          </p:nvCxnSpPr>
          <p:spPr>
            <a:xfrm>
              <a:off x="5020696" y="2966075"/>
              <a:ext cx="0" cy="589500"/>
            </a:xfrm>
            <a:prstGeom prst="straightConnector1">
              <a:avLst/>
            </a:prstGeom>
            <a:noFill/>
            <a:ln w="38100" cap="flat" cmpd="sng">
              <a:solidFill>
                <a:srgbClr val="1AB9A5"/>
              </a:solidFill>
              <a:prstDash val="solid"/>
              <a:round/>
              <a:headEnd type="none" w="med" len="med"/>
              <a:tailEnd type="none" w="med" len="med"/>
            </a:ln>
          </p:spPr>
        </p:cxnSp>
      </p:grpSp>
      <p:grpSp>
        <p:nvGrpSpPr>
          <p:cNvPr id="503" name="Google Shape;503;p53"/>
          <p:cNvGrpSpPr/>
          <p:nvPr/>
        </p:nvGrpSpPr>
        <p:grpSpPr>
          <a:xfrm>
            <a:off x="287525" y="4854556"/>
            <a:ext cx="634914" cy="148716"/>
            <a:chOff x="1841475" y="2392725"/>
            <a:chExt cx="3928925" cy="920275"/>
          </a:xfrm>
        </p:grpSpPr>
        <p:sp>
          <p:nvSpPr>
            <p:cNvPr id="504" name="Google Shape;504;p53"/>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505" name="Google Shape;505;p53"/>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506" name="Google Shape;506;p53"/>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507" name="Google Shape;507;p53"/>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508" name="Google Shape;508;p53"/>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509" name="Google Shape;509;p53"/>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510" name="Google Shape;510;p53"/>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511" name="Google Shape;511;p53"/>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71"/>
          <p:cNvSpPr txBox="1">
            <a:spLocks noGrp="1"/>
          </p:cNvSpPr>
          <p:nvPr>
            <p:ph type="title"/>
          </p:nvPr>
        </p:nvSpPr>
        <p:spPr>
          <a:xfrm>
            <a:off x="192475" y="151275"/>
            <a:ext cx="8663100" cy="393900"/>
          </a:xfrm>
          <a:prstGeom prst="rect">
            <a:avLst/>
          </a:prstGeom>
        </p:spPr>
        <p:txBody>
          <a:bodyPr spcFirstLastPara="1" wrap="square" lIns="91425" tIns="91425" rIns="91425" bIns="91425" anchor="ctr" anchorCtr="0">
            <a:noAutofit/>
          </a:bodyPr>
          <a:lstStyle/>
          <a:p>
            <a:r>
              <a:rPr lang="en" dirty="0"/>
              <a:t>You have a choice, but choose wisely.</a:t>
            </a:r>
            <a:endParaRPr dirty="0"/>
          </a:p>
        </p:txBody>
      </p:sp>
      <p:sp>
        <p:nvSpPr>
          <p:cNvPr id="710" name="Google Shape;710;p71"/>
          <p:cNvSpPr txBox="1">
            <a:spLocks noGrp="1"/>
          </p:cNvSpPr>
          <p:nvPr>
            <p:ph type="body" idx="1"/>
          </p:nvPr>
        </p:nvSpPr>
        <p:spPr>
          <a:xfrm>
            <a:off x="192475" y="900400"/>
            <a:ext cx="2729400" cy="3283200"/>
          </a:xfrm>
          <a:prstGeom prst="rect">
            <a:avLst/>
          </a:prstGeom>
        </p:spPr>
        <p:txBody>
          <a:bodyPr spcFirstLastPara="1" wrap="square" lIns="91425" tIns="91425" rIns="91425" bIns="91425" anchor="t" anchorCtr="0">
            <a:noAutofit/>
          </a:bodyPr>
          <a:lstStyle/>
          <a:p>
            <a:pPr marL="0" indent="0">
              <a:buNone/>
            </a:pPr>
            <a:r>
              <a:rPr lang="en" sz="1400" u="sng"/>
              <a:t>dotnet Framework:</a:t>
            </a:r>
            <a:endParaRPr sz="1400" u="sng"/>
          </a:p>
          <a:p>
            <a:pPr>
              <a:lnSpc>
                <a:spcPct val="100000"/>
              </a:lnSpc>
              <a:spcBef>
                <a:spcPts val="1000"/>
              </a:spcBef>
              <a:buChar char="-"/>
            </a:pPr>
            <a:r>
              <a:rPr lang="en"/>
              <a:t>Your app currently uses .NET Framework (recommendation is to extend instead of migrating).</a:t>
            </a:r>
            <a:endParaRPr/>
          </a:p>
          <a:p>
            <a:pPr>
              <a:lnSpc>
                <a:spcPct val="100000"/>
              </a:lnSpc>
              <a:spcBef>
                <a:spcPts val="1000"/>
              </a:spcBef>
              <a:buChar char="-"/>
            </a:pPr>
            <a:r>
              <a:rPr lang="en"/>
              <a:t>Your app uses third-party .NET libraries or NuGet packages not available for .NET Core.</a:t>
            </a:r>
            <a:endParaRPr/>
          </a:p>
          <a:p>
            <a:pPr>
              <a:lnSpc>
                <a:spcPct val="100000"/>
              </a:lnSpc>
              <a:spcBef>
                <a:spcPts val="1000"/>
              </a:spcBef>
              <a:buChar char="-"/>
            </a:pPr>
            <a:r>
              <a:rPr lang="en"/>
              <a:t>Your app uses .NET technologies that aren't available for .NET Core.</a:t>
            </a:r>
            <a:endParaRPr/>
          </a:p>
          <a:p>
            <a:pPr lvl="1">
              <a:lnSpc>
                <a:spcPct val="100000"/>
              </a:lnSpc>
              <a:spcBef>
                <a:spcPts val="0"/>
              </a:spcBef>
              <a:buChar char="-"/>
            </a:pPr>
            <a:r>
              <a:rPr lang="en"/>
              <a:t>ASP.NET Web Forms</a:t>
            </a:r>
            <a:endParaRPr/>
          </a:p>
          <a:p>
            <a:pPr lvl="1">
              <a:lnSpc>
                <a:spcPct val="100000"/>
              </a:lnSpc>
              <a:spcBef>
                <a:spcPts val="0"/>
              </a:spcBef>
              <a:buChar char="-"/>
            </a:pPr>
            <a:r>
              <a:rPr lang="en"/>
              <a:t>ASP.NET Web Page</a:t>
            </a:r>
            <a:endParaRPr/>
          </a:p>
          <a:p>
            <a:pPr lvl="1">
              <a:lnSpc>
                <a:spcPct val="100000"/>
              </a:lnSpc>
              <a:spcBef>
                <a:spcPts val="0"/>
              </a:spcBef>
              <a:buChar char="-"/>
            </a:pPr>
            <a:r>
              <a:rPr lang="en"/>
              <a:t>WCF services</a:t>
            </a:r>
            <a:endParaRPr/>
          </a:p>
          <a:p>
            <a:pPr lvl="1">
              <a:lnSpc>
                <a:spcPct val="100000"/>
              </a:lnSpc>
              <a:spcBef>
                <a:spcPts val="0"/>
              </a:spcBef>
              <a:buChar char="-"/>
            </a:pPr>
            <a:r>
              <a:rPr lang="en"/>
              <a:t>ADO.NET Data Services</a:t>
            </a:r>
            <a:endParaRPr/>
          </a:p>
          <a:p>
            <a:pPr>
              <a:lnSpc>
                <a:spcPct val="100000"/>
              </a:lnSpc>
              <a:spcBef>
                <a:spcPts val="1000"/>
              </a:spcBef>
              <a:spcAft>
                <a:spcPts val="1000"/>
              </a:spcAft>
              <a:buChar char="-"/>
            </a:pPr>
            <a:r>
              <a:rPr lang="en"/>
              <a:t>Your app uses a platform that doesn’t support .NET Core.</a:t>
            </a:r>
            <a:endParaRPr/>
          </a:p>
        </p:txBody>
      </p:sp>
      <p:sp>
        <p:nvSpPr>
          <p:cNvPr id="711" name="Google Shape;711;p71"/>
          <p:cNvSpPr txBox="1">
            <a:spLocks noGrp="1"/>
          </p:cNvSpPr>
          <p:nvPr>
            <p:ph type="body" idx="2"/>
          </p:nvPr>
        </p:nvSpPr>
        <p:spPr>
          <a:xfrm>
            <a:off x="3207300" y="900400"/>
            <a:ext cx="2729400" cy="3197100"/>
          </a:xfrm>
          <a:prstGeom prst="rect">
            <a:avLst/>
          </a:prstGeom>
        </p:spPr>
        <p:txBody>
          <a:bodyPr spcFirstLastPara="1" wrap="square" lIns="91425" tIns="91425" rIns="91425" bIns="91425" anchor="t" anchorCtr="0">
            <a:noAutofit/>
          </a:bodyPr>
          <a:lstStyle/>
          <a:p>
            <a:pPr marL="0" indent="0">
              <a:buNone/>
            </a:pPr>
            <a:r>
              <a:rPr lang="en" sz="1400" u="sng"/>
              <a:t>dotnet Standard:</a:t>
            </a:r>
            <a:endParaRPr sz="1400" u="sng"/>
          </a:p>
          <a:p>
            <a:pPr>
              <a:spcBef>
                <a:spcPts val="1000"/>
              </a:spcBef>
              <a:buChar char="-"/>
            </a:pPr>
            <a:r>
              <a:rPr lang="en"/>
              <a:t>Unifies the .NET implementations and prevents future fragmentation</a:t>
            </a:r>
            <a:endParaRPr/>
          </a:p>
          <a:p>
            <a:pPr marL="0" indent="0">
              <a:spcBef>
                <a:spcPts val="1000"/>
              </a:spcBef>
              <a:spcAft>
                <a:spcPts val="1000"/>
              </a:spcAft>
              <a:buNone/>
            </a:pPr>
            <a:r>
              <a:rPr lang="en"/>
              <a:t>“The vast majority of NuGet packages are currently still targeting .NET Framework. Many projects are currently blocked from moving to .NET Standard because not all their dependencies are targeting .NET Standard yet. That’s why we added a compatibility mode that allows .NET Standard projects to reference .NET Framework libraries.”     - Microsoft</a:t>
            </a:r>
            <a:endParaRPr/>
          </a:p>
        </p:txBody>
      </p:sp>
      <p:sp>
        <p:nvSpPr>
          <p:cNvPr id="712" name="Google Shape;712;p71"/>
          <p:cNvSpPr txBox="1">
            <a:spLocks noGrp="1"/>
          </p:cNvSpPr>
          <p:nvPr>
            <p:ph type="body" idx="3"/>
          </p:nvPr>
        </p:nvSpPr>
        <p:spPr>
          <a:xfrm>
            <a:off x="6222125" y="900400"/>
            <a:ext cx="2729400" cy="3161400"/>
          </a:xfrm>
          <a:prstGeom prst="rect">
            <a:avLst/>
          </a:prstGeom>
        </p:spPr>
        <p:txBody>
          <a:bodyPr spcFirstLastPara="1" wrap="square" lIns="91425" tIns="91425" rIns="91425" bIns="91425" anchor="t" anchorCtr="0">
            <a:noAutofit/>
          </a:bodyPr>
          <a:lstStyle/>
          <a:p>
            <a:pPr marL="0" indent="0">
              <a:buClr>
                <a:schemeClr val="folHlink"/>
              </a:buClr>
              <a:buNone/>
            </a:pPr>
            <a:r>
              <a:rPr lang="en" sz="1400" u="sng"/>
              <a:t>dotnet Core:</a:t>
            </a:r>
            <a:endParaRPr sz="1400" u="sng"/>
          </a:p>
          <a:p>
            <a:pPr>
              <a:spcBef>
                <a:spcPts val="1000"/>
              </a:spcBef>
              <a:buChar char="-"/>
            </a:pPr>
            <a:r>
              <a:rPr lang="en"/>
              <a:t>You have cross-platform needs.</a:t>
            </a:r>
            <a:endParaRPr/>
          </a:p>
          <a:p>
            <a:pPr>
              <a:spcBef>
                <a:spcPts val="1000"/>
              </a:spcBef>
              <a:buChar char="-"/>
            </a:pPr>
            <a:r>
              <a:rPr lang="en"/>
              <a:t>You are targeting microservices.</a:t>
            </a:r>
            <a:endParaRPr/>
          </a:p>
          <a:p>
            <a:pPr>
              <a:spcBef>
                <a:spcPts val="1000"/>
              </a:spcBef>
              <a:buChar char="-"/>
            </a:pPr>
            <a:r>
              <a:rPr lang="en"/>
              <a:t>You are using Docker containers.</a:t>
            </a:r>
            <a:endParaRPr/>
          </a:p>
          <a:p>
            <a:pPr>
              <a:spcBef>
                <a:spcPts val="1000"/>
              </a:spcBef>
              <a:buChar char="-"/>
            </a:pPr>
            <a:r>
              <a:rPr lang="en"/>
              <a:t>You need high-performance and scalable systems.</a:t>
            </a:r>
            <a:endParaRPr/>
          </a:p>
          <a:p>
            <a:pPr>
              <a:spcBef>
                <a:spcPts val="1000"/>
              </a:spcBef>
              <a:buChar char="-"/>
            </a:pPr>
            <a:r>
              <a:rPr lang="en"/>
              <a:t>You need side-by-side .NET versions per application.</a:t>
            </a:r>
            <a:endParaRPr/>
          </a:p>
          <a:p>
            <a:pPr marL="0" indent="0">
              <a:spcBef>
                <a:spcPts val="1000"/>
              </a:spcBef>
              <a:spcAft>
                <a:spcPts val="1000"/>
              </a:spcAft>
              <a:buNone/>
            </a:pPr>
            <a:endParaRPr u="sng"/>
          </a:p>
        </p:txBody>
      </p:sp>
      <p:graphicFrame>
        <p:nvGraphicFramePr>
          <p:cNvPr id="713" name="Google Shape;713;p71"/>
          <p:cNvGraphicFramePr/>
          <p:nvPr/>
        </p:nvGraphicFramePr>
        <p:xfrm>
          <a:off x="952500" y="4245551"/>
          <a:ext cx="7239000" cy="569775"/>
        </p:xfrm>
        <a:graphic>
          <a:graphicData uri="http://schemas.openxmlformats.org/drawingml/2006/table">
            <a:tbl>
              <a:tblPr>
                <a:noFill/>
              </a:tblPr>
              <a:tblGrid>
                <a:gridCol w="876775">
                  <a:extLst>
                    <a:ext uri="{9D8B030D-6E8A-4147-A177-3AD203B41FA5}">
                      <a16:colId xmlns:a16="http://schemas.microsoft.com/office/drawing/2014/main" val="20000"/>
                    </a:ext>
                  </a:extLst>
                </a:gridCol>
                <a:gridCol w="6362225">
                  <a:extLst>
                    <a:ext uri="{9D8B030D-6E8A-4147-A177-3AD203B41FA5}">
                      <a16:colId xmlns:a16="http://schemas.microsoft.com/office/drawing/2014/main" val="20001"/>
                    </a:ext>
                  </a:extLst>
                </a:gridCol>
              </a:tblGrid>
              <a:tr h="569775">
                <a:tc>
                  <a:txBody>
                    <a:bodyPr/>
                    <a:lstStyle/>
                    <a:p>
                      <a:pPr marL="0" lvl="0" indent="0">
                        <a:spcBef>
                          <a:spcPts val="0"/>
                        </a:spcBef>
                        <a:spcAft>
                          <a:spcPts val="0"/>
                        </a:spcAft>
                        <a:buNone/>
                      </a:pPr>
                      <a:endParaRPr sz="1900"/>
                    </a:p>
                  </a:txBody>
                  <a:tcPr marL="91425" marR="91425" marT="91425" marB="91425">
                    <a:solidFill>
                      <a:srgbClr val="00A4F6"/>
                    </a:solidFill>
                  </a:tcPr>
                </a:tc>
                <a:tc>
                  <a:txBody>
                    <a:bodyPr/>
                    <a:lstStyle/>
                    <a:p>
                      <a:pPr marL="0" lvl="0" indent="0" algn="ctr">
                        <a:spcBef>
                          <a:spcPts val="0"/>
                        </a:spcBef>
                        <a:spcAft>
                          <a:spcPts val="0"/>
                        </a:spcAft>
                        <a:buNone/>
                      </a:pPr>
                      <a:r>
                        <a:rPr lang="en" sz="1800">
                          <a:solidFill>
                            <a:srgbClr val="FFFFFF"/>
                          </a:solidFill>
                        </a:rPr>
                        <a:t>The answer? SNAP analysis.</a:t>
                      </a:r>
                      <a:endParaRPr sz="1800">
                        <a:solidFill>
                          <a:srgbClr val="FFFFFF"/>
                        </a:solidFill>
                      </a:endParaRPr>
                    </a:p>
                  </a:txBody>
                  <a:tcPr marL="91425" marR="91425" marT="91425" marB="91425" anchor="ctr">
                    <a:solidFill>
                      <a:srgbClr val="00A4F6"/>
                    </a:solidFill>
                  </a:tcPr>
                </a:tc>
                <a:extLst>
                  <a:ext uri="{0D108BD9-81ED-4DB2-BD59-A6C34878D82A}">
                    <a16:rowId xmlns:a16="http://schemas.microsoft.com/office/drawing/2014/main" val="10000"/>
                  </a:ext>
                </a:extLst>
              </a:tr>
            </a:tbl>
          </a:graphicData>
        </a:graphic>
      </p:graphicFrame>
      <p:pic>
        <p:nvPicPr>
          <p:cNvPr id="714" name="Google Shape;714;p71"/>
          <p:cNvPicPr preferRelativeResize="0"/>
          <p:nvPr/>
        </p:nvPicPr>
        <p:blipFill>
          <a:blip r:embed="rId3">
            <a:alphaModFix/>
          </a:blip>
          <a:stretch>
            <a:fillRect/>
          </a:stretch>
        </p:blipFill>
        <p:spPr>
          <a:xfrm>
            <a:off x="904722" y="4277792"/>
            <a:ext cx="987000" cy="518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18"/>
        <p:cNvGrpSpPr/>
        <p:nvPr/>
      </p:nvGrpSpPr>
      <p:grpSpPr>
        <a:xfrm>
          <a:off x="0" y="0"/>
          <a:ext cx="0" cy="0"/>
          <a:chOff x="0" y="0"/>
          <a:chExt cx="0" cy="0"/>
        </a:xfrm>
      </p:grpSpPr>
      <p:pic>
        <p:nvPicPr>
          <p:cNvPr id="719" name="Google Shape;719;p72"/>
          <p:cNvPicPr preferRelativeResize="0"/>
          <p:nvPr/>
        </p:nvPicPr>
        <p:blipFill>
          <a:blip r:embed="rId4">
            <a:alphaModFix/>
          </a:blip>
          <a:stretch>
            <a:fillRect/>
          </a:stretch>
        </p:blipFill>
        <p:spPr>
          <a:xfrm>
            <a:off x="196550" y="3001"/>
            <a:ext cx="8750898" cy="5137501"/>
          </a:xfrm>
          <a:prstGeom prst="rect">
            <a:avLst/>
          </a:prstGeom>
          <a:noFill/>
          <a:ln>
            <a:noFill/>
          </a:ln>
        </p:spPr>
      </p:pic>
      <p:grpSp>
        <p:nvGrpSpPr>
          <p:cNvPr id="720" name="Google Shape;720;p72"/>
          <p:cNvGrpSpPr/>
          <p:nvPr/>
        </p:nvGrpSpPr>
        <p:grpSpPr>
          <a:xfrm>
            <a:off x="287525" y="4854556"/>
            <a:ext cx="634914" cy="148716"/>
            <a:chOff x="1841475" y="2392725"/>
            <a:chExt cx="3928925" cy="920275"/>
          </a:xfrm>
        </p:grpSpPr>
        <p:sp>
          <p:nvSpPr>
            <p:cNvPr id="721" name="Google Shape;721;p7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defTabSz="914378"/>
              <a:endParaRPr/>
            </a:p>
          </p:txBody>
        </p:sp>
        <p:sp>
          <p:nvSpPr>
            <p:cNvPr id="722" name="Google Shape;722;p7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defTabSz="914378"/>
              <a:endParaRPr/>
            </a:p>
          </p:txBody>
        </p:sp>
        <p:sp>
          <p:nvSpPr>
            <p:cNvPr id="723" name="Google Shape;723;p7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defTabSz="914378"/>
              <a:endParaRPr/>
            </a:p>
          </p:txBody>
        </p:sp>
        <p:sp>
          <p:nvSpPr>
            <p:cNvPr id="724" name="Google Shape;724;p7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defTabSz="914378"/>
              <a:endParaRPr/>
            </a:p>
          </p:txBody>
        </p:sp>
        <p:sp>
          <p:nvSpPr>
            <p:cNvPr id="725" name="Google Shape;725;p7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defTabSz="914378"/>
              <a:endParaRPr/>
            </a:p>
          </p:txBody>
        </p:sp>
        <p:sp>
          <p:nvSpPr>
            <p:cNvPr id="726" name="Google Shape;726;p7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defTabSz="914378"/>
              <a:endParaRPr/>
            </a:p>
          </p:txBody>
        </p:sp>
        <p:sp>
          <p:nvSpPr>
            <p:cNvPr id="727" name="Google Shape;727;p7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defTabSz="914378"/>
              <a:endParaRPr/>
            </a:p>
          </p:txBody>
        </p:sp>
        <p:sp>
          <p:nvSpPr>
            <p:cNvPr id="728" name="Google Shape;728;p7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defTabSz="914378"/>
              <a:endParaRPr/>
            </a:p>
          </p:txBody>
        </p:sp>
      </p:grpSp>
      <p:sp>
        <p:nvSpPr>
          <p:cNvPr id="729" name="Google Shape;729;p72"/>
          <p:cNvSpPr txBox="1"/>
          <p:nvPr/>
        </p:nvSpPr>
        <p:spPr>
          <a:xfrm>
            <a:off x="6839800" y="3733975"/>
            <a:ext cx="2185500" cy="1269300"/>
          </a:xfrm>
          <a:prstGeom prst="rect">
            <a:avLst/>
          </a:prstGeom>
          <a:noFill/>
          <a:ln>
            <a:noFill/>
          </a:ln>
        </p:spPr>
        <p:txBody>
          <a:bodyPr spcFirstLastPara="1" wrap="square" lIns="91425" tIns="91425" rIns="91425" bIns="91425" anchor="t" anchorCtr="0">
            <a:noAutofit/>
          </a:bodyPr>
          <a:lstStyle/>
          <a:p>
            <a:pPr defTabSz="914378"/>
            <a:r>
              <a:rPr lang="en" sz="1800" b="1">
                <a:solidFill>
                  <a:srgbClr val="434343"/>
                </a:solidFill>
                <a:latin typeface="Proxima Nova"/>
                <a:ea typeface="Proxima Nova"/>
                <a:cs typeface="Proxima Nova"/>
                <a:sym typeface="Proxima Nova"/>
              </a:rPr>
              <a:t>Current .NET Framework Compatibility and Recommendations</a:t>
            </a:r>
            <a:endParaRPr sz="1800" b="1">
              <a:solidFill>
                <a:srgbClr val="434343"/>
              </a:solidFill>
              <a:latin typeface="Proxima Nova"/>
              <a:ea typeface="Proxima Nova"/>
              <a:cs typeface="Proxima Nova"/>
              <a:sym typeface="Proxima Nova"/>
            </a:endParaRPr>
          </a:p>
        </p:txBody>
      </p:sp>
    </p:spTree>
  </p:cSld>
  <p:clrMapOvr>
    <a:overrideClrMapping bg1="lt1" tx1="dk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8"/>
        <p:cNvGrpSpPr/>
        <p:nvPr/>
      </p:nvGrpSpPr>
      <p:grpSpPr>
        <a:xfrm>
          <a:off x="0" y="0"/>
          <a:ext cx="0" cy="0"/>
          <a:chOff x="0" y="0"/>
          <a:chExt cx="0" cy="0"/>
        </a:xfrm>
      </p:grpSpPr>
      <p:sp>
        <p:nvSpPr>
          <p:cNvPr id="259" name="Shape 259"/>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800"/>
            </a:pPr>
            <a:r>
              <a:rPr lang="en-US" sz="2500" dirty="0">
                <a:sym typeface="Arial"/>
              </a:rPr>
              <a:t>Writing Twelve Factor ASP.NET Applications</a:t>
            </a:r>
            <a:endParaRPr sz="2500" dirty="0"/>
          </a:p>
        </p:txBody>
      </p:sp>
      <p:sp>
        <p:nvSpPr>
          <p:cNvPr id="260" name="Shape 260"/>
          <p:cNvSpPr txBox="1">
            <a:spLocks noGrp="1"/>
          </p:cNvSpPr>
          <p:nvPr>
            <p:ph type="body" idx="1"/>
          </p:nvPr>
        </p:nvSpPr>
        <p:spPr>
          <a:prstGeom prst="rect">
            <a:avLst/>
          </a:prstGeom>
          <a:noFill/>
          <a:ln>
            <a:noFill/>
          </a:ln>
        </p:spPr>
        <p:txBody>
          <a:bodyPr spcFirstLastPara="1" wrap="square" lIns="68569" tIns="34275" rIns="68569" bIns="34275" anchor="t" anchorCtr="0">
            <a:noAutofit/>
          </a:bodyPr>
          <a:lstStyle/>
          <a:p>
            <a:pPr marL="177795" indent="-152396">
              <a:lnSpc>
                <a:spcPct val="80000"/>
              </a:lnSpc>
              <a:buClr>
                <a:schemeClr val="lt1"/>
              </a:buClr>
              <a:buSzPts val="1600"/>
              <a:buFont typeface="Arial"/>
              <a:buChar char="•"/>
            </a:pPr>
            <a:r>
              <a:rPr lang="en-US" sz="1200" dirty="0">
                <a:solidFill>
                  <a:schemeClr val="lt1"/>
                </a:solidFill>
                <a:latin typeface="Arial"/>
                <a:ea typeface="Arial"/>
                <a:cs typeface="Arial"/>
                <a:sym typeface="Arial"/>
              </a:rPr>
              <a:t>Avoid in-process session state*</a:t>
            </a:r>
            <a:endParaRPr dirty="0"/>
          </a:p>
          <a:p>
            <a:pPr marL="177795" indent="-152396">
              <a:lnSpc>
                <a:spcPct val="80000"/>
              </a:lnSpc>
              <a:spcBef>
                <a:spcPts val="800"/>
              </a:spcBef>
              <a:buClr>
                <a:schemeClr val="lt1"/>
              </a:buClr>
              <a:buSzPts val="1600"/>
              <a:buFont typeface="Arial"/>
              <a:buChar char="•"/>
            </a:pPr>
            <a:r>
              <a:rPr lang="en-US" sz="1200" dirty="0">
                <a:solidFill>
                  <a:schemeClr val="lt1"/>
                </a:solidFill>
                <a:latin typeface="Arial"/>
                <a:ea typeface="Arial"/>
                <a:cs typeface="Arial"/>
                <a:sym typeface="Arial"/>
              </a:rPr>
              <a:t>For ASP.NET override </a:t>
            </a:r>
            <a:r>
              <a:rPr lang="en-US" sz="1200" dirty="0" err="1">
                <a:solidFill>
                  <a:schemeClr val="lt1"/>
                </a:solidFill>
                <a:latin typeface="Courier New"/>
                <a:ea typeface="Courier New"/>
                <a:cs typeface="Courier New"/>
                <a:sym typeface="Courier New"/>
              </a:rPr>
              <a:t>MachineKey</a:t>
            </a:r>
            <a:r>
              <a:rPr lang="en-US" sz="1200" dirty="0">
                <a:solidFill>
                  <a:schemeClr val="lt1"/>
                </a:solidFill>
                <a:latin typeface="Arial"/>
                <a:ea typeface="Arial"/>
                <a:cs typeface="Arial"/>
                <a:sym typeface="Arial"/>
              </a:rPr>
              <a:t> in </a:t>
            </a:r>
            <a:r>
              <a:rPr lang="en-US" sz="1200" dirty="0" err="1">
                <a:solidFill>
                  <a:schemeClr val="lt1"/>
                </a:solidFill>
                <a:latin typeface="Courier New"/>
                <a:ea typeface="Courier New"/>
                <a:cs typeface="Courier New"/>
                <a:sym typeface="Courier New"/>
              </a:rPr>
              <a:t>web.config</a:t>
            </a:r>
            <a:r>
              <a:rPr lang="en-US" sz="1200" dirty="0">
                <a:solidFill>
                  <a:schemeClr val="lt1"/>
                </a:solidFill>
                <a:latin typeface="Courier New"/>
                <a:ea typeface="Courier New"/>
                <a:cs typeface="Courier New"/>
                <a:sym typeface="Courier New"/>
              </a:rPr>
              <a:t> </a:t>
            </a:r>
            <a:r>
              <a:rPr lang="en-US" sz="1200" dirty="0">
                <a:solidFill>
                  <a:schemeClr val="lt1"/>
                </a:solidFill>
                <a:latin typeface="Arial"/>
                <a:ea typeface="Arial"/>
                <a:cs typeface="Arial"/>
                <a:sym typeface="Arial"/>
              </a:rPr>
              <a:t>and on ASP.NET Core avoid persisting keyring to filesystem*</a:t>
            </a:r>
            <a:endParaRPr dirty="0"/>
          </a:p>
          <a:p>
            <a:pPr marL="177795" indent="-152396">
              <a:lnSpc>
                <a:spcPct val="80000"/>
              </a:lnSpc>
              <a:spcBef>
                <a:spcPts val="800"/>
              </a:spcBef>
              <a:buClr>
                <a:schemeClr val="lt1"/>
              </a:buClr>
              <a:buSzPts val="1600"/>
              <a:buFont typeface="Arial"/>
              <a:buChar char="•"/>
            </a:pPr>
            <a:r>
              <a:rPr lang="en-US" sz="1200" dirty="0">
                <a:solidFill>
                  <a:schemeClr val="lt1"/>
                </a:solidFill>
                <a:latin typeface="Arial"/>
                <a:ea typeface="Arial"/>
                <a:cs typeface="Arial"/>
                <a:sym typeface="Arial"/>
              </a:rPr>
              <a:t>On ASP.NET avoid environment specific configuration in </a:t>
            </a:r>
            <a:r>
              <a:rPr lang="en-US" sz="1200" dirty="0" err="1">
                <a:solidFill>
                  <a:schemeClr val="lt1"/>
                </a:solidFill>
                <a:latin typeface="Courier New"/>
                <a:ea typeface="Courier New"/>
                <a:cs typeface="Courier New"/>
                <a:sym typeface="Courier New"/>
              </a:rPr>
              <a:t>web.config</a:t>
            </a:r>
            <a:endParaRPr dirty="0"/>
          </a:p>
          <a:p>
            <a:pPr marL="177795" indent="-152396">
              <a:lnSpc>
                <a:spcPct val="80000"/>
              </a:lnSpc>
              <a:spcBef>
                <a:spcPts val="800"/>
              </a:spcBef>
              <a:buClr>
                <a:schemeClr val="lt1"/>
              </a:buClr>
              <a:buSzPts val="1600"/>
              <a:buFont typeface="Arial"/>
              <a:buChar char="•"/>
            </a:pPr>
            <a:r>
              <a:rPr lang="en-US" sz="1200" dirty="0">
                <a:solidFill>
                  <a:schemeClr val="lt1"/>
                </a:solidFill>
                <a:latin typeface="Arial"/>
                <a:ea typeface="Arial"/>
                <a:cs typeface="Arial"/>
                <a:sym typeface="Arial"/>
              </a:rPr>
              <a:t>Avoid Integrated Windows Authentication</a:t>
            </a:r>
            <a:endParaRPr dirty="0"/>
          </a:p>
          <a:p>
            <a:pPr marL="177795" indent="-152396">
              <a:lnSpc>
                <a:spcPct val="80000"/>
              </a:lnSpc>
              <a:spcBef>
                <a:spcPts val="800"/>
              </a:spcBef>
              <a:buClr>
                <a:schemeClr val="lt1"/>
              </a:buClr>
              <a:buSzPts val="1600"/>
              <a:buFont typeface="Arial"/>
              <a:buChar char="•"/>
            </a:pPr>
            <a:r>
              <a:rPr lang="en-US" sz="1200" dirty="0">
                <a:solidFill>
                  <a:schemeClr val="lt1"/>
                </a:solidFill>
                <a:latin typeface="Arial"/>
                <a:ea typeface="Arial"/>
                <a:cs typeface="Arial"/>
                <a:sym typeface="Arial"/>
              </a:rPr>
              <a:t>Avoid the GAC</a:t>
            </a:r>
            <a:endParaRPr dirty="0"/>
          </a:p>
          <a:p>
            <a:pPr marL="177795" indent="-152396">
              <a:lnSpc>
                <a:spcPct val="80000"/>
              </a:lnSpc>
              <a:spcBef>
                <a:spcPts val="800"/>
              </a:spcBef>
              <a:buClr>
                <a:schemeClr val="lt1"/>
              </a:buClr>
              <a:buSzPts val="1600"/>
              <a:buFont typeface="Arial"/>
              <a:buChar char="•"/>
            </a:pPr>
            <a:r>
              <a:rPr lang="en-US" sz="1200" dirty="0">
                <a:solidFill>
                  <a:schemeClr val="lt1"/>
                </a:solidFill>
                <a:latin typeface="Arial"/>
                <a:ea typeface="Arial"/>
                <a:cs typeface="Arial"/>
                <a:sym typeface="Arial"/>
              </a:rPr>
              <a:t>Avoid custom IIS handlers</a:t>
            </a:r>
            <a:endParaRPr dirty="0"/>
          </a:p>
          <a:p>
            <a:pPr marL="177795" indent="-152396">
              <a:lnSpc>
                <a:spcPct val="80000"/>
              </a:lnSpc>
              <a:spcBef>
                <a:spcPts val="800"/>
              </a:spcBef>
              <a:buClr>
                <a:schemeClr val="lt1"/>
              </a:buClr>
              <a:buSzPts val="1600"/>
              <a:buFont typeface="Arial"/>
              <a:buChar char="•"/>
            </a:pPr>
            <a:r>
              <a:rPr lang="en-US" sz="1200" dirty="0">
                <a:solidFill>
                  <a:schemeClr val="lt1"/>
                </a:solidFill>
                <a:latin typeface="Arial"/>
                <a:ea typeface="Arial"/>
                <a:cs typeface="Arial"/>
                <a:sym typeface="Arial"/>
              </a:rPr>
              <a:t>Avoid anything that uses the Windows registry</a:t>
            </a:r>
            <a:endParaRPr dirty="0"/>
          </a:p>
          <a:p>
            <a:pPr marL="177795" indent="-152396">
              <a:lnSpc>
                <a:spcPct val="80000"/>
              </a:lnSpc>
              <a:spcBef>
                <a:spcPts val="800"/>
              </a:spcBef>
              <a:buClr>
                <a:schemeClr val="lt1"/>
              </a:buClr>
              <a:buSzPts val="1600"/>
              <a:buFont typeface="Arial"/>
              <a:buChar char="•"/>
            </a:pPr>
            <a:r>
              <a:rPr lang="en-US" sz="1200" dirty="0">
                <a:solidFill>
                  <a:schemeClr val="lt1"/>
                </a:solidFill>
                <a:latin typeface="Arial"/>
                <a:ea typeface="Arial"/>
                <a:cs typeface="Arial"/>
                <a:sym typeface="Arial"/>
              </a:rPr>
              <a:t>Avoid using local disk especially for storing application state*</a:t>
            </a:r>
            <a:endParaRPr dirty="0"/>
          </a:p>
          <a:p>
            <a:pPr marL="177795" indent="-152396">
              <a:lnSpc>
                <a:spcPct val="80000"/>
              </a:lnSpc>
              <a:spcBef>
                <a:spcPts val="800"/>
              </a:spcBef>
              <a:buClr>
                <a:schemeClr val="lt1"/>
              </a:buClr>
              <a:buSzPts val="1600"/>
              <a:buFont typeface="Arial"/>
              <a:buChar char="•"/>
            </a:pPr>
            <a:r>
              <a:rPr lang="en-US" sz="1200" dirty="0">
                <a:solidFill>
                  <a:schemeClr val="lt1"/>
                </a:solidFill>
                <a:latin typeface="Arial"/>
                <a:ea typeface="Arial"/>
                <a:cs typeface="Arial"/>
                <a:sym typeface="Arial"/>
              </a:rPr>
              <a:t>Avoid using any Windows specific or disk based logging*</a:t>
            </a:r>
            <a:endParaRPr dirty="0"/>
          </a:p>
          <a:p>
            <a:pPr marL="177795" indent="-152396">
              <a:lnSpc>
                <a:spcPct val="80000"/>
              </a:lnSpc>
              <a:spcBef>
                <a:spcPts val="800"/>
              </a:spcBef>
              <a:buClr>
                <a:schemeClr val="lt1"/>
              </a:buClr>
              <a:buSzPts val="1600"/>
              <a:buFont typeface="Arial"/>
              <a:buChar char="•"/>
            </a:pPr>
            <a:r>
              <a:rPr lang="en-US" sz="1200" dirty="0">
                <a:solidFill>
                  <a:schemeClr val="lt1"/>
                </a:solidFill>
                <a:latin typeface="Arial"/>
                <a:ea typeface="Arial"/>
                <a:cs typeface="Arial"/>
                <a:sym typeface="Arial"/>
              </a:rPr>
              <a:t>Avoid any 32-bit specific libraries or libraries that can’t be bin deployable*</a:t>
            </a:r>
            <a:endParaRPr dirty="0"/>
          </a:p>
        </p:txBody>
      </p:sp>
    </p:spTree>
  </p:cSld>
  <p:clrMapOvr>
    <a:overrideClrMapping bg1="lt1" tx1="dk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Shape 71" descr="Process-Pairing-London-01.jpg"/>
          <p:cNvPicPr preferRelativeResize="0"/>
          <p:nvPr/>
        </p:nvPicPr>
        <p:blipFill rotWithShape="1">
          <a:blip r:embed="rId3">
            <a:alphaModFix amt="80000"/>
          </a:blip>
          <a:srcRect t="12286" b="3445"/>
          <a:stretch/>
        </p:blipFill>
        <p:spPr>
          <a:xfrm>
            <a:off x="0" y="0"/>
            <a:ext cx="9144000" cy="5143500"/>
          </a:xfrm>
          <a:prstGeom prst="rect">
            <a:avLst/>
          </a:prstGeom>
          <a:noFill/>
          <a:ln>
            <a:noFill/>
          </a:ln>
        </p:spPr>
      </p:pic>
      <p:sp>
        <p:nvSpPr>
          <p:cNvPr id="72" name="Shape 72"/>
          <p:cNvSpPr txBox="1"/>
          <p:nvPr/>
        </p:nvSpPr>
        <p:spPr>
          <a:xfrm>
            <a:off x="-1632908" y="-1179221"/>
            <a:ext cx="184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Shape 73"/>
          <p:cNvSpPr/>
          <p:nvPr/>
        </p:nvSpPr>
        <p:spPr>
          <a:xfrm>
            <a:off x="0" y="0"/>
            <a:ext cx="9144000" cy="5143500"/>
          </a:xfrm>
          <a:prstGeom prst="rect">
            <a:avLst/>
          </a:prstGeom>
          <a:solidFill>
            <a:srgbClr val="00253E">
              <a:alpha val="69411"/>
            </a:srgbClr>
          </a:solidFill>
          <a:ln>
            <a:noFill/>
          </a:ln>
          <a:effectLst>
            <a:outerShdw blurRad="39999"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253E"/>
              </a:solidFill>
              <a:latin typeface="Arial"/>
              <a:ea typeface="Arial"/>
              <a:cs typeface="Arial"/>
              <a:sym typeface="Arial"/>
            </a:endParaRPr>
          </a:p>
        </p:txBody>
      </p:sp>
      <p:grpSp>
        <p:nvGrpSpPr>
          <p:cNvPr id="74" name="Shape 74"/>
          <p:cNvGrpSpPr/>
          <p:nvPr/>
        </p:nvGrpSpPr>
        <p:grpSpPr>
          <a:xfrm>
            <a:off x="287525" y="4854556"/>
            <a:ext cx="634914" cy="148716"/>
            <a:chOff x="1841475" y="2392725"/>
            <a:chExt cx="3928925" cy="920275"/>
          </a:xfrm>
        </p:grpSpPr>
        <p:sp>
          <p:nvSpPr>
            <p:cNvPr id="75" name="Shape 75"/>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Shape 76"/>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Shape 77"/>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Shape 78"/>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Shape 79"/>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Shape 80"/>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Shape 81"/>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Shape 82"/>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 name="Shape 83"/>
          <p:cNvGrpSpPr/>
          <p:nvPr/>
        </p:nvGrpSpPr>
        <p:grpSpPr>
          <a:xfrm>
            <a:off x="1007274" y="1371758"/>
            <a:ext cx="4758851" cy="2303350"/>
            <a:chOff x="1007275" y="1371817"/>
            <a:chExt cx="4345500" cy="2303350"/>
          </a:xfrm>
        </p:grpSpPr>
        <p:cxnSp>
          <p:nvCxnSpPr>
            <p:cNvPr id="84" name="Shape 84"/>
            <p:cNvCxnSpPr/>
            <p:nvPr/>
          </p:nvCxnSpPr>
          <p:spPr>
            <a:xfrm>
              <a:off x="1007275" y="1371817"/>
              <a:ext cx="4345500" cy="0"/>
            </a:xfrm>
            <a:prstGeom prst="straightConnector1">
              <a:avLst/>
            </a:prstGeom>
            <a:noFill/>
            <a:ln w="38100" cap="flat" cmpd="sng">
              <a:solidFill>
                <a:schemeClr val="lt2"/>
              </a:solidFill>
              <a:prstDash val="solid"/>
              <a:round/>
              <a:headEnd type="none" w="sm" len="sm"/>
              <a:tailEnd type="none" w="sm" len="sm"/>
            </a:ln>
          </p:spPr>
        </p:cxnSp>
        <p:cxnSp>
          <p:nvCxnSpPr>
            <p:cNvPr id="85" name="Shape 85"/>
            <p:cNvCxnSpPr/>
            <p:nvPr/>
          </p:nvCxnSpPr>
          <p:spPr>
            <a:xfrm>
              <a:off x="1007275" y="3675167"/>
              <a:ext cx="4345500" cy="0"/>
            </a:xfrm>
            <a:prstGeom prst="straightConnector1">
              <a:avLst/>
            </a:prstGeom>
            <a:noFill/>
            <a:ln w="38100" cap="flat" cmpd="sng">
              <a:solidFill>
                <a:schemeClr val="lt2"/>
              </a:solidFill>
              <a:prstDash val="solid"/>
              <a:round/>
              <a:headEnd type="none" w="sm" len="sm"/>
              <a:tailEnd type="none" w="sm" len="sm"/>
            </a:ln>
          </p:spPr>
        </p:cxnSp>
      </p:grpSp>
      <p:sp>
        <p:nvSpPr>
          <p:cNvPr id="86" name="Shape 86"/>
          <p:cNvSpPr txBox="1"/>
          <p:nvPr/>
        </p:nvSpPr>
        <p:spPr>
          <a:xfrm>
            <a:off x="1007275" y="1821685"/>
            <a:ext cx="7897090" cy="646331"/>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AE9E"/>
              </a:buClr>
              <a:buSzPts val="3600"/>
              <a:buFont typeface="Arial"/>
              <a:buNone/>
            </a:pPr>
            <a:r>
              <a:rPr lang="en-CA" sz="3600" b="1" i="0" u="none" strike="noStrike" cap="none">
                <a:solidFill>
                  <a:srgbClr val="00AE9E"/>
                </a:solidFill>
                <a:latin typeface="Arial"/>
                <a:ea typeface="Arial"/>
                <a:cs typeface="Arial"/>
                <a:sym typeface="Arial"/>
              </a:rPr>
              <a:t>WE BELIEVE</a:t>
            </a:r>
            <a:endParaRPr sz="2300" b="0" i="0" u="none" strike="noStrike" cap="none">
              <a:solidFill>
                <a:srgbClr val="00AE9E"/>
              </a:solidFill>
              <a:latin typeface="Arial"/>
              <a:ea typeface="Arial"/>
              <a:cs typeface="Arial"/>
              <a:sym typeface="Arial"/>
            </a:endParaRPr>
          </a:p>
        </p:txBody>
      </p:sp>
      <p:sp>
        <p:nvSpPr>
          <p:cNvPr id="87" name="Shape 87"/>
          <p:cNvSpPr txBox="1"/>
          <p:nvPr/>
        </p:nvSpPr>
        <p:spPr>
          <a:xfrm>
            <a:off x="1007275" y="2444552"/>
            <a:ext cx="7897090" cy="80021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300"/>
              <a:buFont typeface="Arial"/>
              <a:buNone/>
            </a:pPr>
            <a:r>
              <a:rPr lang="en-CA" sz="2300" b="0" i="0" u="none" strike="noStrike" cap="none">
                <a:solidFill>
                  <a:srgbClr val="FFFFFF"/>
                </a:solidFill>
                <a:latin typeface="Arial"/>
                <a:ea typeface="Arial"/>
                <a:cs typeface="Arial"/>
                <a:sym typeface="Arial"/>
              </a:rPr>
              <a:t>Transforming how the world builds </a:t>
            </a:r>
            <a:endParaRPr/>
          </a:p>
          <a:p>
            <a:pPr marL="0" marR="0" lvl="0" indent="0" algn="l" rtl="0">
              <a:lnSpc>
                <a:spcPct val="100000"/>
              </a:lnSpc>
              <a:spcBef>
                <a:spcPts val="0"/>
              </a:spcBef>
              <a:spcAft>
                <a:spcPts val="0"/>
              </a:spcAft>
              <a:buClr>
                <a:srgbClr val="FFFFFF"/>
              </a:buClr>
              <a:buSzPts val="2300"/>
              <a:buFont typeface="Arial"/>
              <a:buNone/>
            </a:pPr>
            <a:r>
              <a:rPr lang="en-CA" sz="2300" b="0" i="0" u="none" strike="noStrike" cap="none">
                <a:solidFill>
                  <a:srgbClr val="FFFFFF"/>
                </a:solidFill>
                <a:latin typeface="Arial"/>
                <a:ea typeface="Arial"/>
                <a:cs typeface="Arial"/>
                <a:sym typeface="Arial"/>
              </a:rPr>
              <a:t>Software will shape the future.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4"/>
        <p:cNvGrpSpPr/>
        <p:nvPr/>
      </p:nvGrpSpPr>
      <p:grpSpPr>
        <a:xfrm>
          <a:off x="0" y="0"/>
          <a:ext cx="0" cy="0"/>
          <a:chOff x="0" y="0"/>
          <a:chExt cx="0" cy="0"/>
        </a:xfrm>
      </p:grpSpPr>
      <p:sp>
        <p:nvSpPr>
          <p:cNvPr id="265" name="Shape 265"/>
          <p:cNvSpPr txBox="1">
            <a:spLocks noGrp="1"/>
          </p:cNvSpPr>
          <p:nvPr>
            <p:ph type="title"/>
          </p:nvPr>
        </p:nvSpPr>
        <p:spPr>
          <a:prstGeom prst="rect">
            <a:avLst/>
          </a:prstGeom>
          <a:noFill/>
          <a:ln>
            <a:noFill/>
          </a:ln>
        </p:spPr>
        <p:txBody>
          <a:bodyPr spcFirstLastPara="1" wrap="square" lIns="91425" tIns="91425" rIns="91425" bIns="91425" anchor="ctr" anchorCtr="0">
            <a:noAutofit/>
          </a:bodyPr>
          <a:lstStyle/>
          <a:p>
            <a:pPr>
              <a:buSzPts val="800"/>
            </a:pPr>
            <a:r>
              <a:rPr lang="en-US" sz="2500" dirty="0" err="1">
                <a:sym typeface="Arial"/>
              </a:rPr>
              <a:t>Web.Config</a:t>
            </a:r>
            <a:r>
              <a:rPr lang="en-US" sz="2500" dirty="0">
                <a:sym typeface="Arial"/>
              </a:rPr>
              <a:t> versus PCF Variables</a:t>
            </a:r>
            <a:endParaRPr sz="2500" dirty="0"/>
          </a:p>
        </p:txBody>
      </p:sp>
      <p:sp>
        <p:nvSpPr>
          <p:cNvPr id="266" name="Shape 266"/>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marL="171450" indent="-12699">
              <a:lnSpc>
                <a:spcPct val="90000"/>
              </a:lnSpc>
              <a:buClr>
                <a:schemeClr val="lt1"/>
              </a:buClr>
              <a:buSzPts val="3200"/>
              <a:buFont typeface="Arial"/>
              <a:buChar char="•"/>
            </a:pPr>
            <a:r>
              <a:rPr lang="en-US" sz="2400" dirty="0">
                <a:solidFill>
                  <a:schemeClr val="lt1"/>
                </a:solidFill>
                <a:latin typeface="Arial"/>
                <a:ea typeface="Arial"/>
                <a:cs typeface="Arial"/>
                <a:sym typeface="Arial"/>
              </a:rPr>
              <a:t> The use of PCF environment variables is not required</a:t>
            </a:r>
            <a:endParaRPr dirty="0"/>
          </a:p>
          <a:p>
            <a:pPr marL="171450" indent="-12699">
              <a:lnSpc>
                <a:spcPct val="90000"/>
              </a:lnSpc>
              <a:spcBef>
                <a:spcPts val="750"/>
              </a:spcBef>
              <a:buClr>
                <a:schemeClr val="lt1"/>
              </a:buClr>
              <a:buSzPts val="3200"/>
              <a:buFont typeface="Arial"/>
              <a:buChar char="•"/>
            </a:pPr>
            <a:r>
              <a:rPr lang="en-US" sz="2400" dirty="0">
                <a:solidFill>
                  <a:schemeClr val="lt1"/>
                </a:solidFill>
                <a:latin typeface="Arial"/>
                <a:ea typeface="Arial"/>
                <a:cs typeface="Arial"/>
                <a:sym typeface="Arial"/>
              </a:rPr>
              <a:t> .NET applications will continue to use the </a:t>
            </a:r>
            <a:r>
              <a:rPr lang="en-US" sz="2400" dirty="0" err="1">
                <a:solidFill>
                  <a:schemeClr val="lt1"/>
                </a:solidFill>
                <a:latin typeface="Arial"/>
                <a:ea typeface="Arial"/>
                <a:cs typeface="Arial"/>
                <a:sym typeface="Arial"/>
              </a:rPr>
              <a:t>web.config</a:t>
            </a:r>
            <a:r>
              <a:rPr lang="en-US" sz="2400" dirty="0">
                <a:solidFill>
                  <a:schemeClr val="lt1"/>
                </a:solidFill>
                <a:latin typeface="Arial"/>
                <a:ea typeface="Arial"/>
                <a:cs typeface="Arial"/>
                <a:sym typeface="Arial"/>
              </a:rPr>
              <a:t> for providing runtime information</a:t>
            </a:r>
            <a:endParaRPr dirty="0"/>
          </a:p>
          <a:p>
            <a:pPr marL="171450" indent="-12699">
              <a:lnSpc>
                <a:spcPct val="90000"/>
              </a:lnSpc>
              <a:spcBef>
                <a:spcPts val="750"/>
              </a:spcBef>
              <a:buClr>
                <a:schemeClr val="lt1"/>
              </a:buClr>
              <a:buSzPts val="3200"/>
              <a:buFont typeface="Arial"/>
              <a:buChar char="•"/>
            </a:pPr>
            <a:r>
              <a:rPr lang="en-US" sz="2400" dirty="0">
                <a:solidFill>
                  <a:schemeClr val="lt1"/>
                </a:solidFill>
                <a:latin typeface="Arial"/>
                <a:ea typeface="Arial"/>
                <a:cs typeface="Arial"/>
                <a:sym typeface="Arial"/>
              </a:rPr>
              <a:t> Sensitive information supplied at deployment time by environment</a:t>
            </a:r>
            <a:endParaRPr dirty="0"/>
          </a:p>
          <a:p>
            <a:pPr marL="171450" indent="-12699">
              <a:lnSpc>
                <a:spcPct val="90000"/>
              </a:lnSpc>
              <a:spcBef>
                <a:spcPts val="750"/>
              </a:spcBef>
              <a:buClr>
                <a:schemeClr val="lt1"/>
              </a:buClr>
              <a:buSzPts val="3200"/>
              <a:buFont typeface="Arial"/>
              <a:buChar char="•"/>
            </a:pPr>
            <a:r>
              <a:rPr lang="en-US" sz="2400" dirty="0">
                <a:solidFill>
                  <a:schemeClr val="lt1"/>
                </a:solidFill>
                <a:latin typeface="Arial"/>
                <a:ea typeface="Arial"/>
                <a:cs typeface="Arial"/>
                <a:sym typeface="Arial"/>
              </a:rPr>
              <a:t> Updating the </a:t>
            </a:r>
            <a:r>
              <a:rPr lang="en-US" sz="2400" dirty="0" err="1">
                <a:solidFill>
                  <a:schemeClr val="lt1"/>
                </a:solidFill>
                <a:latin typeface="Arial"/>
                <a:ea typeface="Arial"/>
                <a:cs typeface="Arial"/>
                <a:sym typeface="Arial"/>
              </a:rPr>
              <a:t>web.config</a:t>
            </a:r>
            <a:r>
              <a:rPr lang="en-US" sz="2400" dirty="0">
                <a:solidFill>
                  <a:schemeClr val="lt1"/>
                </a:solidFill>
                <a:latin typeface="Arial"/>
                <a:ea typeface="Arial"/>
                <a:cs typeface="Arial"/>
                <a:sym typeface="Arial"/>
              </a:rPr>
              <a:t> will require a code push and a restart of the application</a:t>
            </a:r>
            <a:endParaRPr dirty="0"/>
          </a:p>
        </p:txBody>
      </p:sp>
    </p:spTree>
  </p:cSld>
  <p:clrMapOvr>
    <a:overrideClrMapping bg1="lt1" tx1="dk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prstGeom prst="rect">
            <a:avLst/>
          </a:prstGeom>
          <a:noFill/>
          <a:ln>
            <a:noFill/>
          </a:ln>
        </p:spPr>
        <p:txBody>
          <a:bodyPr spcFirstLastPara="1" wrap="square" lIns="91425" tIns="91425" rIns="91425" bIns="91425" anchor="ctr" anchorCtr="0">
            <a:noAutofit/>
          </a:bodyPr>
          <a:lstStyle/>
          <a:p>
            <a:pPr>
              <a:lnSpc>
                <a:spcPct val="90000"/>
              </a:lnSpc>
              <a:buClr>
                <a:srgbClr val="00786E"/>
              </a:buClr>
              <a:buSzPts val="800"/>
            </a:pPr>
            <a:r>
              <a:rPr lang="en-US" sz="2500" dirty="0">
                <a:sym typeface="Arial"/>
              </a:rPr>
              <a:t>Why use PCF Environment Variables?</a:t>
            </a:r>
            <a:endParaRPr sz="2500" dirty="0"/>
          </a:p>
        </p:txBody>
      </p:sp>
      <p:sp>
        <p:nvSpPr>
          <p:cNvPr id="272" name="Shape 272"/>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marL="171450" indent="-12699">
              <a:lnSpc>
                <a:spcPct val="90000"/>
              </a:lnSpc>
              <a:buClr>
                <a:schemeClr val="lt1"/>
              </a:buClr>
              <a:buSzPts val="2667"/>
              <a:buFont typeface="Arial"/>
              <a:buChar char="•"/>
            </a:pPr>
            <a:r>
              <a:rPr lang="en-US" sz="2000">
                <a:solidFill>
                  <a:schemeClr val="lt1"/>
                </a:solidFill>
                <a:latin typeface="Arial"/>
                <a:ea typeface="Arial"/>
                <a:cs typeface="Arial"/>
                <a:sym typeface="Arial"/>
              </a:rPr>
              <a:t> Minimal coding impact – depending on .NET version and application type</a:t>
            </a:r>
            <a:endParaRPr/>
          </a:p>
          <a:p>
            <a:pPr marL="171450" indent="-12699">
              <a:lnSpc>
                <a:spcPct val="90000"/>
              </a:lnSpc>
              <a:spcBef>
                <a:spcPts val="750"/>
              </a:spcBef>
              <a:buClr>
                <a:schemeClr val="lt1"/>
              </a:buClr>
              <a:buSzPts val="2667"/>
              <a:buFont typeface="Arial"/>
              <a:buChar char="•"/>
            </a:pPr>
            <a:r>
              <a:rPr lang="en-US" sz="2000">
                <a:solidFill>
                  <a:schemeClr val="lt1"/>
                </a:solidFill>
                <a:latin typeface="Arial"/>
                <a:ea typeface="Arial"/>
                <a:cs typeface="Arial"/>
                <a:sym typeface="Arial"/>
              </a:rPr>
              <a:t> Can refactor .NET applications to use the web.config if environment information is not available or defined</a:t>
            </a:r>
            <a:endParaRPr/>
          </a:p>
          <a:p>
            <a:pPr marL="171450" indent="-12699">
              <a:lnSpc>
                <a:spcPct val="90000"/>
              </a:lnSpc>
              <a:spcBef>
                <a:spcPts val="750"/>
              </a:spcBef>
              <a:buClr>
                <a:schemeClr val="lt1"/>
              </a:buClr>
              <a:buSzPts val="2667"/>
              <a:buFont typeface="Arial"/>
              <a:buChar char="•"/>
            </a:pPr>
            <a:r>
              <a:rPr lang="en-US" sz="2000">
                <a:solidFill>
                  <a:schemeClr val="lt1"/>
                </a:solidFill>
                <a:latin typeface="Arial"/>
                <a:ea typeface="Arial"/>
                <a:cs typeface="Arial"/>
                <a:sym typeface="Arial"/>
              </a:rPr>
              <a:t> Sensitive information can be supplied at any time by environment</a:t>
            </a:r>
            <a:endParaRPr/>
          </a:p>
          <a:p>
            <a:pPr marL="171450" indent="-12699">
              <a:lnSpc>
                <a:spcPct val="90000"/>
              </a:lnSpc>
              <a:spcBef>
                <a:spcPts val="750"/>
              </a:spcBef>
              <a:buClr>
                <a:schemeClr val="lt1"/>
              </a:buClr>
              <a:buSzPts val="2667"/>
              <a:buFont typeface="Arial"/>
              <a:buChar char="•"/>
            </a:pPr>
            <a:r>
              <a:rPr lang="en-US" sz="2000">
                <a:solidFill>
                  <a:schemeClr val="lt1"/>
                </a:solidFill>
                <a:latin typeface="Arial"/>
                <a:ea typeface="Arial"/>
                <a:cs typeface="Arial"/>
                <a:sym typeface="Arial"/>
              </a:rPr>
              <a:t> Updating the PCF environment variables does not require any new code to be pushed or a restart of the application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prstGeom prst="rect">
            <a:avLst/>
          </a:prstGeom>
          <a:noFill/>
          <a:ln>
            <a:noFill/>
          </a:ln>
        </p:spPr>
        <p:txBody>
          <a:bodyPr spcFirstLastPara="1" wrap="square" lIns="91425" tIns="91425" rIns="91425" bIns="91425" anchor="ctr" anchorCtr="0">
            <a:noAutofit/>
          </a:bodyPr>
          <a:lstStyle/>
          <a:p>
            <a:pPr>
              <a:buSzPts val="800"/>
            </a:pPr>
            <a:r>
              <a:rPr lang="en-US" sz="2500" dirty="0">
                <a:sym typeface="Arial"/>
              </a:rPr>
              <a:t>Logging with PCF</a:t>
            </a:r>
            <a:endParaRPr sz="2500" dirty="0"/>
          </a:p>
        </p:txBody>
      </p:sp>
      <p:sp>
        <p:nvSpPr>
          <p:cNvPr id="279" name="Shape 279"/>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marL="171450" indent="-12699">
              <a:lnSpc>
                <a:spcPct val="90000"/>
              </a:lnSpc>
              <a:buClr>
                <a:schemeClr val="lt1"/>
              </a:buClr>
              <a:buSzPts val="2667"/>
              <a:buFont typeface="Arial"/>
              <a:buChar char="•"/>
            </a:pPr>
            <a:r>
              <a:rPr lang="en-US" sz="2000">
                <a:solidFill>
                  <a:schemeClr val="lt1"/>
                </a:solidFill>
                <a:latin typeface="Arial"/>
                <a:ea typeface="Arial"/>
                <a:cs typeface="Arial"/>
                <a:sym typeface="Arial"/>
              </a:rPr>
              <a:t> Easy to use logging functionality that is designed for handling multiple application instances out of the box</a:t>
            </a:r>
            <a:endParaRPr/>
          </a:p>
          <a:p>
            <a:pPr marL="171450" indent="-12699">
              <a:lnSpc>
                <a:spcPct val="90000"/>
              </a:lnSpc>
              <a:spcBef>
                <a:spcPts val="750"/>
              </a:spcBef>
              <a:buClr>
                <a:schemeClr val="lt1"/>
              </a:buClr>
              <a:buSzPts val="2667"/>
              <a:buFont typeface="Arial"/>
              <a:buChar char="•"/>
            </a:pPr>
            <a:r>
              <a:rPr lang="en-US" sz="2000">
                <a:solidFill>
                  <a:schemeClr val="lt1"/>
                </a:solidFill>
                <a:latin typeface="Arial"/>
                <a:ea typeface="Arial"/>
                <a:cs typeface="Arial"/>
                <a:sym typeface="Arial"/>
              </a:rPr>
              <a:t> Pushing information into the log can be accomplished with a Console.Writeline() call</a:t>
            </a:r>
            <a:endParaRPr/>
          </a:p>
          <a:p>
            <a:pPr marL="171450" indent="-12699">
              <a:lnSpc>
                <a:spcPct val="90000"/>
              </a:lnSpc>
              <a:spcBef>
                <a:spcPts val="750"/>
              </a:spcBef>
              <a:buClr>
                <a:schemeClr val="lt1"/>
              </a:buClr>
              <a:buSzPts val="2667"/>
              <a:buFont typeface="Arial"/>
              <a:buChar char="•"/>
            </a:pPr>
            <a:r>
              <a:rPr lang="en-US" sz="2000">
                <a:solidFill>
                  <a:schemeClr val="lt1"/>
                </a:solidFill>
                <a:latin typeface="Arial"/>
                <a:ea typeface="Arial"/>
                <a:cs typeface="Arial"/>
                <a:sym typeface="Arial"/>
              </a:rPr>
              <a:t> Stdout is captured by PCF for all .NET application types</a:t>
            </a:r>
            <a:endParaRPr/>
          </a:p>
          <a:p>
            <a:pPr marL="171450" indent="-12699">
              <a:lnSpc>
                <a:spcPct val="90000"/>
              </a:lnSpc>
              <a:spcBef>
                <a:spcPts val="750"/>
              </a:spcBef>
              <a:buClr>
                <a:schemeClr val="lt1"/>
              </a:buClr>
              <a:buSzPts val="2667"/>
              <a:buFont typeface="Arial"/>
              <a:buChar char="•"/>
            </a:pPr>
            <a:r>
              <a:rPr lang="en-US" sz="2000">
                <a:solidFill>
                  <a:schemeClr val="lt1"/>
                </a:solidFill>
                <a:latin typeface="Arial"/>
                <a:ea typeface="Arial"/>
                <a:cs typeface="Arial"/>
                <a:sym typeface="Arial"/>
              </a:rPr>
              <a:t> Third-Party logging tools can be used with PCF logging by redirecting the log output to the console</a:t>
            </a:r>
            <a:endParaRPr/>
          </a:p>
          <a:p>
            <a:pPr marL="171450" indent="-12699">
              <a:lnSpc>
                <a:spcPct val="90000"/>
              </a:lnSpc>
              <a:spcBef>
                <a:spcPts val="750"/>
              </a:spcBef>
              <a:buClr>
                <a:schemeClr val="lt1"/>
              </a:buClr>
              <a:buSzPts val="2667"/>
              <a:buFont typeface="Arial"/>
              <a:buChar char="•"/>
            </a:pPr>
            <a:r>
              <a:rPr lang="en-US" sz="2000">
                <a:solidFill>
                  <a:schemeClr val="lt1"/>
                </a:solidFill>
                <a:latin typeface="Arial"/>
                <a:ea typeface="Arial"/>
                <a:cs typeface="Arial"/>
                <a:sym typeface="Arial"/>
              </a:rPr>
              <a:t> To retain logging information, PCF logs should be drained into a repository designed to hold long-term logging information (i.e. Splunk)</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a:spLocks noGrp="1"/>
          </p:cNvSpPr>
          <p:nvPr>
            <p:ph type="title"/>
          </p:nvPr>
        </p:nvSpPr>
        <p:spPr>
          <a:prstGeom prst="rect">
            <a:avLst/>
          </a:prstGeom>
          <a:noFill/>
          <a:ln>
            <a:noFill/>
          </a:ln>
        </p:spPr>
        <p:txBody>
          <a:bodyPr spcFirstLastPara="1" wrap="square" lIns="91425" tIns="91425" rIns="91425" bIns="91425" anchor="ctr" anchorCtr="0">
            <a:noAutofit/>
          </a:bodyPr>
          <a:lstStyle/>
          <a:p>
            <a:pPr>
              <a:buSzPts val="800"/>
            </a:pPr>
            <a:r>
              <a:rPr lang="en-US" sz="2500" dirty="0">
                <a:sym typeface="Arial"/>
              </a:rPr>
              <a:t>Handling File Access </a:t>
            </a:r>
            <a:endParaRPr sz="2500" dirty="0"/>
          </a:p>
        </p:txBody>
      </p:sp>
      <p:sp>
        <p:nvSpPr>
          <p:cNvPr id="285" name="Shape 285"/>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marL="171450" indent="-12700">
              <a:lnSpc>
                <a:spcPct val="90000"/>
              </a:lnSpc>
              <a:buClr>
                <a:schemeClr val="lt1"/>
              </a:buClr>
              <a:buSzPts val="2400"/>
              <a:buFont typeface="Arial"/>
              <a:buChar char="•"/>
            </a:pPr>
            <a:r>
              <a:rPr lang="en-US" sz="1800" dirty="0">
                <a:solidFill>
                  <a:schemeClr val="lt1"/>
                </a:solidFill>
                <a:latin typeface="Arial"/>
                <a:ea typeface="Arial"/>
                <a:cs typeface="Arial"/>
                <a:sym typeface="Arial"/>
              </a:rPr>
              <a:t> Avoid dependencies on the local file system</a:t>
            </a:r>
            <a:endParaRPr dirty="0"/>
          </a:p>
          <a:p>
            <a:pPr marL="171450" indent="-12700">
              <a:lnSpc>
                <a:spcPct val="90000"/>
              </a:lnSpc>
              <a:spcBef>
                <a:spcPts val="750"/>
              </a:spcBef>
              <a:buClr>
                <a:schemeClr val="lt1"/>
              </a:buClr>
              <a:buSzPts val="2400"/>
              <a:buFont typeface="Arial"/>
              <a:buChar char="•"/>
            </a:pPr>
            <a:r>
              <a:rPr lang="en-US" sz="1800" dirty="0">
                <a:solidFill>
                  <a:schemeClr val="lt1"/>
                </a:solidFill>
                <a:latin typeface="Arial"/>
                <a:ea typeface="Arial"/>
                <a:cs typeface="Arial"/>
                <a:sym typeface="Arial"/>
              </a:rPr>
              <a:t> Use Cloud or Network Storage if possible</a:t>
            </a:r>
            <a:endParaRPr dirty="0"/>
          </a:p>
          <a:p>
            <a:pPr marL="171450" indent="-12700">
              <a:lnSpc>
                <a:spcPct val="90000"/>
              </a:lnSpc>
              <a:spcBef>
                <a:spcPts val="750"/>
              </a:spcBef>
              <a:buClr>
                <a:schemeClr val="lt1"/>
              </a:buClr>
              <a:buSzPts val="2400"/>
              <a:buFont typeface="Arial"/>
              <a:buChar char="•"/>
            </a:pPr>
            <a:r>
              <a:rPr lang="en-US" sz="1800" dirty="0">
                <a:solidFill>
                  <a:schemeClr val="lt1"/>
                </a:solidFill>
                <a:latin typeface="Arial"/>
                <a:ea typeface="Arial"/>
                <a:cs typeface="Arial"/>
                <a:sym typeface="Arial"/>
              </a:rPr>
              <a:t> Mounting file shares are not supported with the Windows 2016 </a:t>
            </a:r>
            <a:r>
              <a:rPr lang="en-US" sz="1800" dirty="0" err="1">
                <a:solidFill>
                  <a:schemeClr val="lt1"/>
                </a:solidFill>
                <a:latin typeface="Arial"/>
                <a:ea typeface="Arial"/>
                <a:cs typeface="Arial"/>
                <a:sym typeface="Arial"/>
              </a:rPr>
              <a:t>stemcell</a:t>
            </a: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Shape 290"/>
          <p:cNvSpPr txBox="1">
            <a:spLocks noGrp="1"/>
          </p:cNvSpPr>
          <p:nvPr>
            <p:ph type="title"/>
          </p:nvPr>
        </p:nvSpPr>
        <p:spPr>
          <a:prstGeom prst="rect">
            <a:avLst/>
          </a:prstGeom>
          <a:noFill/>
          <a:ln>
            <a:noFill/>
          </a:ln>
        </p:spPr>
        <p:txBody>
          <a:bodyPr spcFirstLastPara="1" wrap="square" lIns="91425" tIns="91425" rIns="91425" bIns="91425" anchor="ctr" anchorCtr="0">
            <a:noAutofit/>
          </a:bodyPr>
          <a:lstStyle/>
          <a:p>
            <a:pPr>
              <a:buSzPts val="800"/>
            </a:pPr>
            <a:r>
              <a:rPr lang="en-US" sz="2500" dirty="0">
                <a:sym typeface="Arial"/>
              </a:rPr>
              <a:t>Windows Services</a:t>
            </a:r>
            <a:endParaRPr sz="2500" dirty="0"/>
          </a:p>
        </p:txBody>
      </p:sp>
      <p:sp>
        <p:nvSpPr>
          <p:cNvPr id="291" name="Shape 291"/>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marL="171450" indent="-12699">
              <a:lnSpc>
                <a:spcPct val="90000"/>
              </a:lnSpc>
              <a:buClr>
                <a:schemeClr val="lt1"/>
              </a:buClr>
              <a:buSzPts val="2667"/>
              <a:buFont typeface="Arial"/>
              <a:buChar char="•"/>
            </a:pPr>
            <a:r>
              <a:rPr lang="en-US" sz="2000">
                <a:solidFill>
                  <a:schemeClr val="lt1"/>
                </a:solidFill>
                <a:latin typeface="Arial"/>
                <a:ea typeface="Arial"/>
                <a:cs typeface="Arial"/>
                <a:sym typeface="Arial"/>
              </a:rPr>
              <a:t> Long running processes that allow execution in the background that is installed on a Virtual Machine or Physical Server</a:t>
            </a:r>
            <a:endParaRPr/>
          </a:p>
          <a:p>
            <a:pPr marL="514350" lvl="1" indent="-25400">
              <a:lnSpc>
                <a:spcPct val="90000"/>
              </a:lnSpc>
              <a:spcBef>
                <a:spcPts val="375"/>
              </a:spcBef>
              <a:buClr>
                <a:schemeClr val="lt1"/>
              </a:buClr>
              <a:buSzPts val="2400"/>
              <a:buFont typeface="Arial"/>
              <a:buChar char="•"/>
            </a:pPr>
            <a:r>
              <a:rPr lang="en-US" sz="1800" dirty="0">
                <a:solidFill>
                  <a:schemeClr val="lt1"/>
                </a:solidFill>
                <a:latin typeface="Arial"/>
                <a:ea typeface="Arial"/>
                <a:cs typeface="Arial"/>
                <a:sym typeface="Arial"/>
              </a:rPr>
              <a:t> Can typically be re-platformed into a console application</a:t>
            </a:r>
            <a:endParaRPr dirty="0"/>
          </a:p>
          <a:p>
            <a:pPr marL="514350" lvl="1" indent="-25400">
              <a:lnSpc>
                <a:spcPct val="90000"/>
              </a:lnSpc>
              <a:spcBef>
                <a:spcPts val="375"/>
              </a:spcBef>
              <a:buClr>
                <a:schemeClr val="lt1"/>
              </a:buClr>
              <a:buSzPts val="2400"/>
              <a:buFont typeface="Arial"/>
              <a:buChar char="•"/>
            </a:pPr>
            <a:r>
              <a:rPr lang="en-US" sz="1800" dirty="0">
                <a:solidFill>
                  <a:schemeClr val="lt1"/>
                </a:solidFill>
                <a:latin typeface="Arial"/>
                <a:ea typeface="Arial"/>
                <a:cs typeface="Arial"/>
                <a:sym typeface="Arial"/>
              </a:rPr>
              <a:t> Pushed to PCF as an executable with binary </a:t>
            </a:r>
            <a:r>
              <a:rPr lang="en-US" sz="1800" dirty="0" err="1">
                <a:solidFill>
                  <a:schemeClr val="lt1"/>
                </a:solidFill>
                <a:latin typeface="Arial"/>
                <a:ea typeface="Arial"/>
                <a:cs typeface="Arial"/>
                <a:sym typeface="Arial"/>
              </a:rPr>
              <a:t>buildpack</a:t>
            </a:r>
            <a:r>
              <a:rPr lang="en-US" sz="1800" dirty="0">
                <a:solidFill>
                  <a:schemeClr val="lt1"/>
                </a:solidFill>
                <a:latin typeface="Arial"/>
                <a:ea typeface="Arial"/>
                <a:cs typeface="Arial"/>
                <a:sym typeface="Arial"/>
              </a:rPr>
              <a:t> and start command </a:t>
            </a:r>
            <a:endParaRPr dirty="0"/>
          </a:p>
          <a:p>
            <a:pPr marL="171450" indent="-12699">
              <a:lnSpc>
                <a:spcPct val="90000"/>
              </a:lnSpc>
              <a:spcBef>
                <a:spcPts val="750"/>
              </a:spcBef>
              <a:buClr>
                <a:schemeClr val="lt1"/>
              </a:buClr>
              <a:buSzPts val="2667"/>
              <a:buFont typeface="Arial"/>
              <a:buChar char="•"/>
            </a:pPr>
            <a:r>
              <a:rPr lang="en-US" sz="2000" dirty="0">
                <a:solidFill>
                  <a:schemeClr val="lt1"/>
                </a:solidFill>
                <a:latin typeface="Arial"/>
                <a:ea typeface="Arial"/>
                <a:cs typeface="Arial"/>
                <a:sym typeface="Arial"/>
              </a:rPr>
              <a:t> Routes are not used for console applications </a:t>
            </a:r>
            <a:endParaRPr dirty="0"/>
          </a:p>
          <a:p>
            <a:pPr marL="171450" indent="-12699">
              <a:lnSpc>
                <a:spcPct val="90000"/>
              </a:lnSpc>
              <a:spcBef>
                <a:spcPts val="750"/>
              </a:spcBef>
              <a:buClr>
                <a:schemeClr val="lt1"/>
              </a:buClr>
              <a:buSzPts val="2667"/>
              <a:buFont typeface="Arial"/>
              <a:buChar char="•"/>
            </a:pPr>
            <a:r>
              <a:rPr lang="en-US" sz="2000" dirty="0">
                <a:solidFill>
                  <a:schemeClr val="lt1"/>
                </a:solidFill>
                <a:latin typeface="Arial"/>
                <a:ea typeface="Arial"/>
                <a:cs typeface="Arial"/>
                <a:sym typeface="Arial"/>
              </a:rPr>
              <a:t> Use process or none for </a:t>
            </a:r>
            <a:r>
              <a:rPr lang="en-US" sz="2000" dirty="0"/>
              <a:t>health check</a:t>
            </a:r>
            <a:r>
              <a:rPr lang="en-US" sz="2000" dirty="0">
                <a:solidFill>
                  <a:schemeClr val="lt1"/>
                </a:solidFill>
                <a:latin typeface="Arial"/>
                <a:ea typeface="Arial"/>
                <a:cs typeface="Arial"/>
                <a:sym typeface="Arial"/>
              </a:rPr>
              <a:t> type</a:t>
            </a:r>
            <a:endParaRPr dirty="0"/>
          </a:p>
          <a:p>
            <a:pPr marL="171450" indent="-12699">
              <a:lnSpc>
                <a:spcPct val="90000"/>
              </a:lnSpc>
              <a:spcBef>
                <a:spcPts val="750"/>
              </a:spcBef>
              <a:buClr>
                <a:schemeClr val="lt1"/>
              </a:buClr>
              <a:buSzPts val="2667"/>
              <a:buFont typeface="Arial"/>
              <a:buChar char="•"/>
            </a:pPr>
            <a:r>
              <a:rPr lang="en-US" sz="2000" dirty="0">
                <a:solidFill>
                  <a:schemeClr val="lt1"/>
                </a:solidFill>
                <a:latin typeface="Arial"/>
                <a:ea typeface="Arial"/>
                <a:cs typeface="Arial"/>
                <a:sym typeface="Arial"/>
              </a:rPr>
              <a:t> Scalability and High Availability without spinning up additional Virtual Machines or Physical Servers</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Shape 297"/>
          <p:cNvSpPr txBox="1">
            <a:spLocks noGrp="1"/>
          </p:cNvSpPr>
          <p:nvPr>
            <p:ph type="title"/>
          </p:nvPr>
        </p:nvSpPr>
        <p:spPr>
          <a:prstGeom prst="rect">
            <a:avLst/>
          </a:prstGeom>
          <a:noFill/>
          <a:ln>
            <a:noFill/>
          </a:ln>
        </p:spPr>
        <p:txBody>
          <a:bodyPr spcFirstLastPara="1" wrap="square" lIns="0" tIns="0" rIns="0" bIns="0" anchor="ctr" anchorCtr="0">
            <a:noAutofit/>
          </a:bodyPr>
          <a:lstStyle/>
          <a:p>
            <a:pPr>
              <a:buSzPts val="800"/>
            </a:pPr>
            <a:r>
              <a:rPr lang="en-US" sz="2500" dirty="0">
                <a:sym typeface="Arial"/>
              </a:rPr>
              <a:t>Single Sign-On</a:t>
            </a:r>
            <a:endParaRPr sz="2500" dirty="0"/>
          </a:p>
        </p:txBody>
      </p:sp>
      <p:sp>
        <p:nvSpPr>
          <p:cNvPr id="298" name="Shape 298"/>
          <p:cNvSpPr txBox="1">
            <a:spLocks noGrp="1"/>
          </p:cNvSpPr>
          <p:nvPr>
            <p:ph type="body" idx="1"/>
          </p:nvPr>
        </p:nvSpPr>
        <p:spPr>
          <a:prstGeom prst="rect">
            <a:avLst/>
          </a:prstGeom>
          <a:noFill/>
          <a:ln>
            <a:noFill/>
          </a:ln>
        </p:spPr>
        <p:txBody>
          <a:bodyPr spcFirstLastPara="1" wrap="square" lIns="91425" tIns="45694" rIns="91425" bIns="45694" anchor="t" anchorCtr="0">
            <a:noAutofit/>
          </a:bodyPr>
          <a:lstStyle/>
          <a:p>
            <a:pPr marL="457189" indent="-368291">
              <a:lnSpc>
                <a:spcPct val="115000"/>
              </a:lnSpc>
              <a:buClr>
                <a:schemeClr val="lt1"/>
              </a:buClr>
              <a:buSzPts val="2400"/>
              <a:buFont typeface="Arial"/>
              <a:buChar char="•"/>
            </a:pPr>
            <a:r>
              <a:rPr lang="en-US" sz="1800">
                <a:solidFill>
                  <a:schemeClr val="lt1"/>
                </a:solidFill>
                <a:latin typeface="Arial"/>
                <a:ea typeface="Arial"/>
                <a:cs typeface="Arial"/>
                <a:sym typeface="Arial"/>
              </a:rPr>
              <a:t>Pivotal SSO Service provides a common integration point for .NET applications</a:t>
            </a:r>
            <a:endParaRPr/>
          </a:p>
          <a:p>
            <a:pPr marL="857228" lvl="1" indent="-361941">
              <a:lnSpc>
                <a:spcPct val="115000"/>
              </a:lnSpc>
              <a:spcBef>
                <a:spcPts val="0"/>
              </a:spcBef>
              <a:buClr>
                <a:schemeClr val="lt1"/>
              </a:buClr>
              <a:buSzPts val="1800"/>
              <a:buFont typeface="Arial"/>
              <a:buChar char="•"/>
            </a:pPr>
            <a:r>
              <a:rPr lang="en-US" sz="1350">
                <a:solidFill>
                  <a:schemeClr val="lt1"/>
                </a:solidFill>
                <a:latin typeface="Arial"/>
                <a:ea typeface="Arial"/>
                <a:cs typeface="Arial"/>
                <a:sym typeface="Arial"/>
              </a:rPr>
              <a:t>Integrates with ADFS and Active Directory</a:t>
            </a:r>
            <a:endParaRPr/>
          </a:p>
          <a:p>
            <a:pPr marL="857228" lvl="1" indent="-361941">
              <a:lnSpc>
                <a:spcPct val="115000"/>
              </a:lnSpc>
              <a:spcBef>
                <a:spcPts val="0"/>
              </a:spcBef>
              <a:buClr>
                <a:schemeClr val="lt1"/>
              </a:buClr>
              <a:buSzPts val="1800"/>
              <a:buFont typeface="Arial"/>
              <a:buChar char="•"/>
            </a:pPr>
            <a:r>
              <a:rPr lang="en-US" sz="1350">
                <a:solidFill>
                  <a:schemeClr val="lt1"/>
                </a:solidFill>
                <a:latin typeface="Arial"/>
                <a:ea typeface="Arial"/>
                <a:cs typeface="Arial"/>
                <a:sym typeface="Arial"/>
              </a:rPr>
              <a:t>OAuth framework for .NET applications</a:t>
            </a:r>
            <a:endParaRPr/>
          </a:p>
          <a:p>
            <a:pPr marL="857228" lvl="1" indent="-361941">
              <a:lnSpc>
                <a:spcPct val="115000"/>
              </a:lnSpc>
              <a:spcBef>
                <a:spcPts val="0"/>
              </a:spcBef>
              <a:buClr>
                <a:schemeClr val="lt1"/>
              </a:buClr>
              <a:buSzPts val="1800"/>
              <a:buFont typeface="Arial"/>
              <a:buChar char="•"/>
            </a:pPr>
            <a:r>
              <a:rPr lang="en-US" sz="1350">
                <a:solidFill>
                  <a:schemeClr val="lt1"/>
                </a:solidFill>
                <a:latin typeface="Arial"/>
                <a:ea typeface="Arial"/>
                <a:cs typeface="Arial"/>
                <a:sym typeface="Arial"/>
              </a:rPr>
              <a:t>OIDC integration with Azure AD and other OIDC providers (v 1.12)</a:t>
            </a:r>
            <a:endParaRPr/>
          </a:p>
          <a:p>
            <a:pPr marL="457189" indent="-368291">
              <a:lnSpc>
                <a:spcPct val="115000"/>
              </a:lnSpc>
              <a:buClr>
                <a:schemeClr val="lt1"/>
              </a:buClr>
              <a:buSzPts val="2400"/>
              <a:buFont typeface="Arial"/>
              <a:buChar char="•"/>
            </a:pPr>
            <a:r>
              <a:rPr lang="en-US" sz="1800">
                <a:solidFill>
                  <a:schemeClr val="lt1"/>
                </a:solidFill>
                <a:latin typeface="Arial"/>
                <a:ea typeface="Arial"/>
                <a:cs typeface="Arial"/>
                <a:sym typeface="Arial"/>
              </a:rPr>
              <a:t>Visual Studio can automatically provide the basic security scaffolding</a:t>
            </a:r>
            <a:endParaRPr/>
          </a:p>
          <a:p>
            <a:pPr marL="857228" lvl="1" indent="-412740">
              <a:lnSpc>
                <a:spcPct val="115000"/>
              </a:lnSpc>
              <a:spcBef>
                <a:spcPts val="0"/>
              </a:spcBef>
              <a:buClr>
                <a:schemeClr val="lt1"/>
              </a:buClr>
              <a:buSzPts val="2400"/>
              <a:buFont typeface="Arial"/>
              <a:buChar char="•"/>
            </a:pPr>
            <a:r>
              <a:rPr lang="en-US" sz="1800">
                <a:solidFill>
                  <a:schemeClr val="lt1"/>
                </a:solidFill>
                <a:latin typeface="Arial"/>
                <a:ea typeface="Arial"/>
                <a:cs typeface="Arial"/>
                <a:sym typeface="Arial"/>
              </a:rPr>
              <a:t>ASPNET Security model using SQL Server</a:t>
            </a:r>
            <a:endParaRPr/>
          </a:p>
          <a:p>
            <a:pPr marL="857228" lvl="1" indent="-412740">
              <a:lnSpc>
                <a:spcPct val="115000"/>
              </a:lnSpc>
              <a:spcBef>
                <a:spcPts val="0"/>
              </a:spcBef>
              <a:buClr>
                <a:schemeClr val="lt1"/>
              </a:buClr>
              <a:buSzPts val="2400"/>
              <a:buFont typeface="Arial"/>
              <a:buChar char="•"/>
            </a:pPr>
            <a:r>
              <a:rPr lang="en-US" sz="1800">
                <a:solidFill>
                  <a:schemeClr val="lt1"/>
                </a:solidFill>
                <a:latin typeface="Arial"/>
                <a:ea typeface="Arial"/>
                <a:cs typeface="Arial"/>
                <a:sym typeface="Arial"/>
              </a:rPr>
              <a:t>Built-in support for OAuth and Open ID Authentication in .NET</a:t>
            </a:r>
            <a:endParaRPr/>
          </a:p>
        </p:txBody>
      </p:sp>
    </p:spTree>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txBox="1">
            <a:spLocks noGrp="1"/>
          </p:cNvSpPr>
          <p:nvPr>
            <p:ph type="title"/>
          </p:nvPr>
        </p:nvSpPr>
        <p:spPr>
          <a:prstGeom prst="rect">
            <a:avLst/>
          </a:prstGeom>
          <a:noFill/>
          <a:ln>
            <a:noFill/>
          </a:ln>
        </p:spPr>
        <p:txBody>
          <a:bodyPr spcFirstLastPara="1" wrap="square" lIns="91425" tIns="91425" rIns="91425" bIns="91425" anchor="ctr" anchorCtr="0">
            <a:noAutofit/>
          </a:bodyPr>
          <a:lstStyle/>
          <a:p>
            <a:pPr>
              <a:buSzPts val="800"/>
            </a:pPr>
            <a:r>
              <a:rPr lang="en-US" sz="2500" dirty="0">
                <a:sym typeface="Arial"/>
              </a:rPr>
              <a:t>Tasks and Jobs</a:t>
            </a:r>
            <a:endParaRPr sz="2500" dirty="0"/>
          </a:p>
        </p:txBody>
      </p:sp>
      <p:sp>
        <p:nvSpPr>
          <p:cNvPr id="304" name="Shape 304"/>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marL="171450" indent="-12699">
              <a:lnSpc>
                <a:spcPct val="90000"/>
              </a:lnSpc>
              <a:buClr>
                <a:schemeClr val="lt1"/>
              </a:buClr>
              <a:buSzPts val="2667"/>
              <a:buFont typeface="Arial"/>
              <a:buChar char="•"/>
            </a:pPr>
            <a:r>
              <a:rPr lang="en-US" sz="2000" dirty="0">
                <a:solidFill>
                  <a:schemeClr val="lt1"/>
                </a:solidFill>
                <a:latin typeface="Arial"/>
                <a:ea typeface="Arial"/>
                <a:cs typeface="Arial"/>
                <a:sym typeface="Arial"/>
              </a:rPr>
              <a:t> Tasks can be used to execute an application as a one time job</a:t>
            </a:r>
            <a:endParaRPr dirty="0"/>
          </a:p>
          <a:p>
            <a:pPr marL="171450" indent="-12699">
              <a:lnSpc>
                <a:spcPct val="90000"/>
              </a:lnSpc>
              <a:spcBef>
                <a:spcPts val="750"/>
              </a:spcBef>
              <a:buClr>
                <a:schemeClr val="lt1"/>
              </a:buClr>
              <a:buSzPts val="2667"/>
              <a:buFont typeface="Arial"/>
              <a:buChar char="•"/>
            </a:pPr>
            <a:r>
              <a:rPr lang="en-US" sz="2000" dirty="0">
                <a:solidFill>
                  <a:schemeClr val="lt1"/>
                </a:solidFill>
                <a:latin typeface="Arial"/>
                <a:ea typeface="Arial"/>
                <a:cs typeface="Arial"/>
                <a:sym typeface="Arial"/>
              </a:rPr>
              <a:t> Tasks run for a finite amount of time, then stop</a:t>
            </a:r>
            <a:endParaRPr dirty="0"/>
          </a:p>
          <a:p>
            <a:pPr marL="514350" lvl="1" indent="-25400">
              <a:lnSpc>
                <a:spcPct val="90000"/>
              </a:lnSpc>
              <a:spcBef>
                <a:spcPts val="375"/>
              </a:spcBef>
              <a:buClr>
                <a:schemeClr val="lt1"/>
              </a:buClr>
              <a:buSzPts val="2400"/>
              <a:buFont typeface="Arial"/>
              <a:buChar char="•"/>
            </a:pPr>
            <a:r>
              <a:rPr lang="en-US" sz="1800" dirty="0">
                <a:solidFill>
                  <a:schemeClr val="lt1"/>
                </a:solidFill>
                <a:latin typeface="Arial"/>
                <a:ea typeface="Arial"/>
                <a:cs typeface="Arial"/>
                <a:sym typeface="Arial"/>
              </a:rPr>
              <a:t> Use for database migrations, batch jobs, rebuilding indexes, etc.</a:t>
            </a:r>
            <a:endParaRPr dirty="0"/>
          </a:p>
          <a:p>
            <a:pPr marL="514350" lvl="1" indent="-25400">
              <a:lnSpc>
                <a:spcPct val="90000"/>
              </a:lnSpc>
              <a:spcBef>
                <a:spcPts val="375"/>
              </a:spcBef>
              <a:buClr>
                <a:schemeClr val="lt1"/>
              </a:buClr>
              <a:buSzPts val="2400"/>
              <a:buFont typeface="Arial"/>
              <a:buChar char="•"/>
            </a:pPr>
            <a:r>
              <a:rPr lang="en-US" sz="1800" dirty="0">
                <a:solidFill>
                  <a:schemeClr val="lt1"/>
                </a:solidFill>
                <a:latin typeface="Arial"/>
                <a:ea typeface="Arial"/>
                <a:cs typeface="Arial"/>
                <a:sym typeface="Arial"/>
              </a:rPr>
              <a:t> Containers are created and then destroyed as part of the execution of the task</a:t>
            </a:r>
            <a:endParaRPr dirty="0"/>
          </a:p>
          <a:p>
            <a:pPr marL="514350" lvl="1" indent="-25400">
              <a:lnSpc>
                <a:spcPct val="90000"/>
              </a:lnSpc>
              <a:spcBef>
                <a:spcPts val="375"/>
              </a:spcBef>
              <a:buClr>
                <a:schemeClr val="lt1"/>
              </a:buClr>
              <a:buSzPts val="2400"/>
              <a:buFont typeface="Arial"/>
              <a:buChar char="•"/>
            </a:pPr>
            <a:r>
              <a:rPr lang="en-US" sz="1800" dirty="0">
                <a:solidFill>
                  <a:schemeClr val="lt1"/>
                </a:solidFill>
                <a:latin typeface="Arial"/>
                <a:ea typeface="Arial"/>
                <a:cs typeface="Arial"/>
                <a:sym typeface="Arial"/>
              </a:rPr>
              <a:t> Container inherits environment variables, service bindings, and security groups bound to the application</a:t>
            </a:r>
            <a:endParaRPr dirty="0"/>
          </a:p>
          <a:p>
            <a:pPr marL="742931" lvl="1" indent="-6349" algn="ctr">
              <a:lnSpc>
                <a:spcPct val="90000"/>
              </a:lnSpc>
              <a:spcBef>
                <a:spcPts val="375"/>
              </a:spcBef>
              <a:buClr>
                <a:schemeClr val="lt1"/>
              </a:buClr>
              <a:buSzPts val="667"/>
              <a:buNone/>
            </a:pPr>
            <a:endParaRPr sz="2000" dirty="0">
              <a:solidFill>
                <a:schemeClr val="lt1"/>
              </a:solidFill>
              <a:latin typeface="Arial"/>
              <a:ea typeface="Arial"/>
              <a:cs typeface="Arial"/>
              <a:sym typeface="Arial"/>
            </a:endParaRPr>
          </a:p>
          <a:p>
            <a:pPr marL="171450" indent="-12700">
              <a:lnSpc>
                <a:spcPct val="90000"/>
              </a:lnSpc>
              <a:spcBef>
                <a:spcPts val="750"/>
              </a:spcBef>
              <a:buClr>
                <a:schemeClr val="lt1"/>
              </a:buClr>
              <a:buSzPts val="2667"/>
              <a:buNone/>
            </a:pPr>
            <a:endParaRPr sz="2000" dirty="0">
              <a:solidFill>
                <a:schemeClr val="lt1"/>
              </a:solidFill>
              <a:latin typeface="Arial"/>
              <a:ea typeface="Arial"/>
              <a:cs typeface="Arial"/>
              <a:sym typeface="Arial"/>
            </a:endParaRPr>
          </a:p>
          <a:p>
            <a:pPr marL="742931" lvl="1" indent="-6349">
              <a:lnSpc>
                <a:spcPct val="90000"/>
              </a:lnSpc>
              <a:spcBef>
                <a:spcPts val="375"/>
              </a:spcBef>
              <a:buClr>
                <a:schemeClr val="lt1"/>
              </a:buClr>
              <a:buSzPts val="600"/>
              <a:buNone/>
            </a:pPr>
            <a:r>
              <a:rPr lang="en-US" sz="1800" dirty="0">
                <a:solidFill>
                  <a:schemeClr val="lt1"/>
                </a:solidFill>
                <a:latin typeface="Arial"/>
                <a:ea typeface="Arial"/>
                <a:cs typeface="Arial"/>
                <a:sym typeface="Arial"/>
              </a:rPr>
              <a:t> </a:t>
            </a: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Shape 348"/>
          <p:cNvSpPr txBox="1">
            <a:spLocks noGrp="1"/>
          </p:cNvSpPr>
          <p:nvPr>
            <p:ph type="title"/>
          </p:nvPr>
        </p:nvSpPr>
        <p:spPr>
          <a:prstGeom prst="rect">
            <a:avLst/>
          </a:prstGeom>
          <a:noFill/>
          <a:ln>
            <a:noFill/>
          </a:ln>
        </p:spPr>
        <p:txBody>
          <a:bodyPr spcFirstLastPara="1" wrap="square" lIns="91425" tIns="91425" rIns="91425" bIns="91425" anchor="ctr" anchorCtr="0">
            <a:noAutofit/>
          </a:bodyPr>
          <a:lstStyle/>
          <a:p>
            <a:pPr>
              <a:lnSpc>
                <a:spcPct val="90000"/>
              </a:lnSpc>
              <a:buClr>
                <a:srgbClr val="00786E"/>
              </a:buClr>
              <a:buSzPts val="800"/>
            </a:pPr>
            <a:r>
              <a:rPr lang="en-US" sz="2500" dirty="0">
                <a:sym typeface="Arial"/>
              </a:rPr>
              <a:t>Other Considerations</a:t>
            </a:r>
            <a:endParaRPr sz="2500" dirty="0"/>
          </a:p>
        </p:txBody>
      </p:sp>
      <p:sp>
        <p:nvSpPr>
          <p:cNvPr id="349" name="Shape 349"/>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marL="171450" indent="-12700">
              <a:lnSpc>
                <a:spcPct val="90000"/>
              </a:lnSpc>
              <a:buClr>
                <a:schemeClr val="lt1"/>
              </a:buClr>
              <a:buSzPts val="2400"/>
              <a:buFont typeface="Arial"/>
              <a:buChar char="•"/>
            </a:pPr>
            <a:r>
              <a:rPr lang="en-US" sz="1800" dirty="0">
                <a:solidFill>
                  <a:schemeClr val="lt1"/>
                </a:solidFill>
                <a:latin typeface="Arial"/>
                <a:ea typeface="Arial"/>
                <a:cs typeface="Arial"/>
                <a:sym typeface="Arial"/>
              </a:rPr>
              <a:t> How should we handle database migrations?</a:t>
            </a:r>
            <a:endParaRPr dirty="0"/>
          </a:p>
          <a:p>
            <a:pPr marL="171450" indent="-12700">
              <a:lnSpc>
                <a:spcPct val="90000"/>
              </a:lnSpc>
              <a:spcBef>
                <a:spcPts val="750"/>
              </a:spcBef>
              <a:buClr>
                <a:schemeClr val="lt1"/>
              </a:buClr>
              <a:buSzPts val="2400"/>
              <a:buFont typeface="Arial"/>
              <a:buChar char="•"/>
            </a:pPr>
            <a:r>
              <a:rPr lang="en-US" sz="1800" dirty="0">
                <a:solidFill>
                  <a:schemeClr val="lt1"/>
                </a:solidFill>
                <a:latin typeface="Arial"/>
                <a:ea typeface="Arial"/>
                <a:cs typeface="Arial"/>
                <a:sym typeface="Arial"/>
              </a:rPr>
              <a:t> Do you understand what may happen if multiple instances of the application spin up in random order?</a:t>
            </a:r>
            <a:endParaRPr dirty="0"/>
          </a:p>
          <a:p>
            <a:pPr marL="171450" indent="-12700">
              <a:lnSpc>
                <a:spcPct val="90000"/>
              </a:lnSpc>
              <a:spcBef>
                <a:spcPts val="750"/>
              </a:spcBef>
              <a:buClr>
                <a:schemeClr val="lt1"/>
              </a:buClr>
              <a:buSzPts val="2400"/>
              <a:buFont typeface="Arial"/>
              <a:buChar char="•"/>
            </a:pPr>
            <a:r>
              <a:rPr lang="en-US" sz="1800" dirty="0">
                <a:solidFill>
                  <a:schemeClr val="lt1"/>
                </a:solidFill>
                <a:latin typeface="Arial"/>
                <a:ea typeface="Arial"/>
                <a:cs typeface="Arial"/>
                <a:sym typeface="Arial"/>
              </a:rPr>
              <a:t> How do we handle application recovery?</a:t>
            </a:r>
            <a:endParaRPr dirty="0"/>
          </a:p>
          <a:p>
            <a:pPr marL="171450" indent="-12700">
              <a:lnSpc>
                <a:spcPct val="90000"/>
              </a:lnSpc>
              <a:spcBef>
                <a:spcPts val="750"/>
              </a:spcBef>
              <a:buClr>
                <a:schemeClr val="lt1"/>
              </a:buClr>
              <a:buSzPts val="2400"/>
              <a:buFont typeface="Arial"/>
              <a:buChar char="•"/>
            </a:pPr>
            <a:r>
              <a:rPr lang="en-US" sz="1800" dirty="0">
                <a:solidFill>
                  <a:schemeClr val="lt1"/>
                </a:solidFill>
                <a:latin typeface="Arial"/>
                <a:ea typeface="Arial"/>
                <a:cs typeface="Arial"/>
                <a:sym typeface="Arial"/>
              </a:rPr>
              <a:t> What happens when a blue/green deployment occurs? </a:t>
            </a: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pic>
        <p:nvPicPr>
          <p:cNvPr id="518" name="Shape 518" descr="SiliconValley-01.jpg"/>
          <p:cNvPicPr preferRelativeResize="0"/>
          <p:nvPr/>
        </p:nvPicPr>
        <p:blipFill rotWithShape="1">
          <a:blip r:embed="rId3">
            <a:alphaModFix/>
          </a:blip>
          <a:srcRect t="1976" r="25810" b="31254"/>
          <a:stretch/>
        </p:blipFill>
        <p:spPr>
          <a:xfrm>
            <a:off x="0" y="0"/>
            <a:ext cx="9144000" cy="5143500"/>
          </a:xfrm>
          <a:prstGeom prst="rect">
            <a:avLst/>
          </a:prstGeom>
          <a:noFill/>
          <a:ln>
            <a:noFill/>
          </a:ln>
        </p:spPr>
      </p:pic>
      <p:sp>
        <p:nvSpPr>
          <p:cNvPr id="519" name="Shape 519"/>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9DBD6"/>
              </a:solidFill>
              <a:latin typeface="Arial"/>
              <a:ea typeface="Arial"/>
              <a:cs typeface="Arial"/>
              <a:sym typeface="Arial"/>
            </a:endParaRPr>
          </a:p>
        </p:txBody>
      </p:sp>
      <p:sp>
        <p:nvSpPr>
          <p:cNvPr id="520" name="Shape 520"/>
          <p:cNvSpPr txBox="1"/>
          <p:nvPr/>
        </p:nvSpPr>
        <p:spPr>
          <a:xfrm>
            <a:off x="668800" y="2538500"/>
            <a:ext cx="7796700" cy="1529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253E"/>
              </a:buClr>
              <a:buSzPts val="2500"/>
              <a:buFont typeface="Proxima Nova"/>
              <a:buNone/>
            </a:pPr>
            <a:r>
              <a:rPr lang="en-CA" sz="2500" b="0" i="0" u="none" strike="noStrike" cap="none">
                <a:solidFill>
                  <a:srgbClr val="00253E"/>
                </a:solidFill>
                <a:latin typeface="Proxima Nova"/>
                <a:ea typeface="Proxima Nova"/>
                <a:cs typeface="Proxima Nova"/>
                <a:sym typeface="Proxima Nova"/>
              </a:rPr>
              <a:t>Transforming How The World Builds Software</a:t>
            </a:r>
            <a:endParaRPr sz="2500" b="0" i="0" u="none" strike="noStrike" cap="none">
              <a:solidFill>
                <a:srgbClr val="00253E"/>
              </a:solidFill>
              <a:latin typeface="Proxima Nova"/>
              <a:ea typeface="Proxima Nova"/>
              <a:cs typeface="Proxima Nova"/>
              <a:sym typeface="Proxima Nova"/>
            </a:endParaRPr>
          </a:p>
        </p:txBody>
      </p:sp>
      <p:cxnSp>
        <p:nvCxnSpPr>
          <p:cNvPr id="521" name="Shape 521"/>
          <p:cNvCxnSpPr/>
          <p:nvPr/>
        </p:nvCxnSpPr>
        <p:spPr>
          <a:xfrm>
            <a:off x="4202557" y="2323836"/>
            <a:ext cx="738900" cy="0"/>
          </a:xfrm>
          <a:prstGeom prst="straightConnector1">
            <a:avLst/>
          </a:prstGeom>
          <a:noFill/>
          <a:ln w="38100" cap="flat" cmpd="sng">
            <a:solidFill>
              <a:schemeClr val="accent6"/>
            </a:solidFill>
            <a:prstDash val="solid"/>
            <a:round/>
            <a:headEnd type="none" w="sm" len="sm"/>
            <a:tailEnd type="none" w="sm" len="sm"/>
          </a:ln>
        </p:spPr>
      </p:cxnSp>
      <p:grpSp>
        <p:nvGrpSpPr>
          <p:cNvPr id="522" name="Shape 522"/>
          <p:cNvGrpSpPr/>
          <p:nvPr/>
        </p:nvGrpSpPr>
        <p:grpSpPr>
          <a:xfrm>
            <a:off x="3681215" y="1516127"/>
            <a:ext cx="1866239" cy="437131"/>
            <a:chOff x="1841475" y="2392725"/>
            <a:chExt cx="3928925" cy="920275"/>
          </a:xfrm>
        </p:grpSpPr>
        <p:sp>
          <p:nvSpPr>
            <p:cNvPr id="523" name="Shape 523"/>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Shape 524"/>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Shape 525"/>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Shape 526"/>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Shape 527"/>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Shape 528"/>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Shape 529"/>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Shape 530"/>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31" name="Shape 531"/>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dk1"/>
              </a:buClr>
              <a:buSzPts val="600"/>
              <a:buFont typeface="Proxima Nova"/>
              <a:buNone/>
            </a:pPr>
            <a:r>
              <a:rPr lang="en-CA" sz="600" b="0" i="0" u="none" strike="noStrike" cap="none">
                <a:solidFill>
                  <a:schemeClr val="dk1"/>
                </a:solidFill>
                <a:latin typeface="Proxima Nova"/>
                <a:ea typeface="Proxima Nova"/>
                <a:cs typeface="Proxima Nova"/>
                <a:sym typeface="Proxima Nova"/>
              </a:rPr>
              <a:t>© Copyright 2017 Pivotal Software, Inc. All rights Reserved.</a:t>
            </a:r>
            <a:endParaRPr sz="600" b="0" i="0" u="none" strike="noStrike" cap="none">
              <a:solidFill>
                <a:schemeClr val="dk1"/>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192475" y="151275"/>
            <a:ext cx="3813798" cy="393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2500"/>
              <a:buFont typeface="Proxima Nova"/>
              <a:buNone/>
            </a:pPr>
            <a:r>
              <a:rPr lang="en-CA" sz="2500" b="1" i="0" u="none" strike="noStrike" cap="none">
                <a:solidFill>
                  <a:schemeClr val="dk1"/>
                </a:solidFill>
                <a:latin typeface="Proxima Nova"/>
                <a:ea typeface="Proxima Nova"/>
                <a:cs typeface="Proxima Nova"/>
                <a:sym typeface="Proxima Nova"/>
              </a:rPr>
              <a:t>Then</a:t>
            </a:r>
            <a:endParaRPr sz="2500" b="1" i="0" u="none" strike="noStrike" cap="none">
              <a:solidFill>
                <a:schemeClr val="dk1"/>
              </a:solidFill>
              <a:latin typeface="Proxima Nova"/>
              <a:ea typeface="Proxima Nova"/>
              <a:cs typeface="Proxima Nova"/>
              <a:sym typeface="Proxima Nova"/>
            </a:endParaRPr>
          </a:p>
        </p:txBody>
      </p:sp>
      <p:grpSp>
        <p:nvGrpSpPr>
          <p:cNvPr id="93" name="Shape 93"/>
          <p:cNvGrpSpPr/>
          <p:nvPr/>
        </p:nvGrpSpPr>
        <p:grpSpPr>
          <a:xfrm>
            <a:off x="192475" y="992909"/>
            <a:ext cx="4033161" cy="3736770"/>
            <a:chOff x="88779" y="1134989"/>
            <a:chExt cx="4418460" cy="3594690"/>
          </a:xfrm>
        </p:grpSpPr>
        <p:pic>
          <p:nvPicPr>
            <p:cNvPr id="94" name="Shape 94"/>
            <p:cNvPicPr preferRelativeResize="0"/>
            <p:nvPr/>
          </p:nvPicPr>
          <p:blipFill rotWithShape="1">
            <a:blip r:embed="rId3">
              <a:alphaModFix/>
            </a:blip>
            <a:srcRect t="11701"/>
            <a:stretch/>
          </p:blipFill>
          <p:spPr>
            <a:xfrm>
              <a:off x="88779" y="1134989"/>
              <a:ext cx="4418460" cy="2874688"/>
            </a:xfrm>
            <a:prstGeom prst="rect">
              <a:avLst/>
            </a:prstGeom>
            <a:noFill/>
            <a:ln>
              <a:noFill/>
            </a:ln>
          </p:spPr>
        </p:pic>
        <p:sp>
          <p:nvSpPr>
            <p:cNvPr id="95" name="Shape 95"/>
            <p:cNvSpPr txBox="1"/>
            <p:nvPr/>
          </p:nvSpPr>
          <p:spPr>
            <a:xfrm>
              <a:off x="750769" y="4083348"/>
              <a:ext cx="2685351" cy="646331"/>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1400"/>
                <a:buFont typeface="Arial"/>
                <a:buChar char="•"/>
              </a:pPr>
              <a:r>
                <a:rPr lang="en-CA" sz="1400" b="0" i="0" u="none" strike="noStrike" cap="none">
                  <a:solidFill>
                    <a:srgbClr val="000000"/>
                  </a:solidFill>
                  <a:latin typeface="Arial"/>
                  <a:ea typeface="Arial"/>
                  <a:cs typeface="Arial"/>
                  <a:sym typeface="Arial"/>
                </a:rPr>
                <a:t>Manual assembly line</a:t>
              </a:r>
              <a:endParaRPr/>
            </a:p>
            <a:p>
              <a:pPr marL="285750" marR="0" lvl="0" indent="-285750" algn="l" rtl="0">
                <a:lnSpc>
                  <a:spcPct val="100000"/>
                </a:lnSpc>
                <a:spcBef>
                  <a:spcPts val="0"/>
                </a:spcBef>
                <a:spcAft>
                  <a:spcPts val="0"/>
                </a:spcAft>
                <a:buClr>
                  <a:srgbClr val="000000"/>
                </a:buClr>
                <a:buSzPts val="1400"/>
                <a:buFont typeface="Arial"/>
                <a:buChar char="•"/>
              </a:pPr>
              <a:r>
                <a:rPr lang="en-CA" sz="1400" b="0" i="0" u="none" strike="noStrike" cap="none">
                  <a:solidFill>
                    <a:srgbClr val="000000"/>
                  </a:solidFill>
                  <a:latin typeface="Arial"/>
                  <a:ea typeface="Arial"/>
                  <a:cs typeface="Arial"/>
                  <a:sym typeface="Arial"/>
                </a:rPr>
                <a:t>Dozens of features</a:t>
              </a:r>
              <a:endParaRPr sz="1400" b="0" i="0" u="none" strike="noStrike" cap="none">
                <a:solidFill>
                  <a:srgbClr val="000000"/>
                </a:solidFill>
                <a:latin typeface="Arial"/>
                <a:ea typeface="Arial"/>
                <a:cs typeface="Arial"/>
                <a:sym typeface="Arial"/>
              </a:endParaRPr>
            </a:p>
          </p:txBody>
        </p:sp>
      </p:grpSp>
      <p:sp>
        <p:nvSpPr>
          <p:cNvPr id="96" name="Shape 96"/>
          <p:cNvSpPr/>
          <p:nvPr/>
        </p:nvSpPr>
        <p:spPr>
          <a:xfrm>
            <a:off x="4514272" y="0"/>
            <a:ext cx="4629728" cy="5143500"/>
          </a:xfrm>
          <a:prstGeom prst="rect">
            <a:avLst/>
          </a:prstGeom>
          <a:solidFill>
            <a:schemeClr val="lt2"/>
          </a:soli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400"/>
              <a:buFont typeface="Arial"/>
              <a:buNone/>
            </a:pPr>
            <a:endParaRPr sz="1400" b="0" i="0" u="none" strike="noStrike" cap="none">
              <a:solidFill>
                <a:schemeClr val="dk2"/>
              </a:solidFill>
              <a:latin typeface="Arial"/>
              <a:ea typeface="Arial"/>
              <a:cs typeface="Arial"/>
              <a:sym typeface="Arial"/>
            </a:endParaRPr>
          </a:p>
        </p:txBody>
      </p:sp>
      <p:grpSp>
        <p:nvGrpSpPr>
          <p:cNvPr id="97" name="Shape 97"/>
          <p:cNvGrpSpPr/>
          <p:nvPr/>
        </p:nvGrpSpPr>
        <p:grpSpPr>
          <a:xfrm>
            <a:off x="4929909" y="992909"/>
            <a:ext cx="4065924" cy="3736770"/>
            <a:chOff x="4666076" y="1150291"/>
            <a:chExt cx="4329757" cy="3579388"/>
          </a:xfrm>
        </p:grpSpPr>
        <p:pic>
          <p:nvPicPr>
            <p:cNvPr id="98" name="Shape 98"/>
            <p:cNvPicPr preferRelativeResize="0"/>
            <p:nvPr/>
          </p:nvPicPr>
          <p:blipFill rotWithShape="1">
            <a:blip r:embed="rId4">
              <a:alphaModFix/>
            </a:blip>
            <a:srcRect/>
            <a:stretch/>
          </p:blipFill>
          <p:spPr>
            <a:xfrm>
              <a:off x="4666076" y="1150291"/>
              <a:ext cx="4329757" cy="2874688"/>
            </a:xfrm>
            <a:prstGeom prst="rect">
              <a:avLst/>
            </a:prstGeom>
            <a:noFill/>
            <a:ln>
              <a:noFill/>
            </a:ln>
          </p:spPr>
        </p:pic>
        <p:sp>
          <p:nvSpPr>
            <p:cNvPr id="99" name="Shape 99"/>
            <p:cNvSpPr txBox="1"/>
            <p:nvPr/>
          </p:nvSpPr>
          <p:spPr>
            <a:xfrm>
              <a:off x="4666076" y="4083348"/>
              <a:ext cx="3685624" cy="646331"/>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chemeClr val="lt1"/>
                </a:buClr>
                <a:buSzPts val="1400"/>
                <a:buFont typeface="Arial"/>
                <a:buChar char="•"/>
              </a:pPr>
              <a:r>
                <a:rPr lang="en-CA" sz="1400" b="0" i="0" u="none" strike="noStrike" cap="none">
                  <a:solidFill>
                    <a:schemeClr val="lt1"/>
                  </a:solidFill>
                  <a:latin typeface="Arial"/>
                  <a:ea typeface="Arial"/>
                  <a:cs typeface="Arial"/>
                  <a:sym typeface="Arial"/>
                </a:rPr>
                <a:t>Fully automated assembly lines</a:t>
              </a:r>
              <a:endParaRPr/>
            </a:p>
            <a:p>
              <a:pPr marL="285750" marR="0" lvl="0" indent="-285750" algn="l" rtl="0">
                <a:lnSpc>
                  <a:spcPct val="100000"/>
                </a:lnSpc>
                <a:spcBef>
                  <a:spcPts val="0"/>
                </a:spcBef>
                <a:spcAft>
                  <a:spcPts val="0"/>
                </a:spcAft>
                <a:buClr>
                  <a:schemeClr val="lt1"/>
                </a:buClr>
                <a:buSzPts val="1400"/>
                <a:buFont typeface="Arial"/>
                <a:buChar char="•"/>
              </a:pPr>
              <a:r>
                <a:rPr lang="en-CA" sz="1400" b="0" i="0" u="none" strike="noStrike" cap="none">
                  <a:solidFill>
                    <a:schemeClr val="lt1"/>
                  </a:solidFill>
                  <a:latin typeface="Arial"/>
                  <a:ea typeface="Arial"/>
                  <a:cs typeface="Arial"/>
                  <a:sym typeface="Arial"/>
                </a:rPr>
                <a:t>Thousands of features</a:t>
              </a:r>
              <a:endParaRPr sz="1400" b="0" i="0" u="none" strike="noStrike" cap="none">
                <a:solidFill>
                  <a:schemeClr val="lt1"/>
                </a:solidFill>
                <a:latin typeface="Arial"/>
                <a:ea typeface="Arial"/>
                <a:cs typeface="Arial"/>
                <a:sym typeface="Arial"/>
              </a:endParaRPr>
            </a:p>
          </p:txBody>
        </p:sp>
      </p:grpSp>
      <p:sp>
        <p:nvSpPr>
          <p:cNvPr id="100" name="Shape 100"/>
          <p:cNvSpPr txBox="1"/>
          <p:nvPr/>
        </p:nvSpPr>
        <p:spPr>
          <a:xfrm>
            <a:off x="4929909" y="151275"/>
            <a:ext cx="3813798" cy="393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2500"/>
              <a:buFont typeface="Proxima Nova"/>
              <a:buNone/>
            </a:pPr>
            <a:r>
              <a:rPr lang="en-CA" sz="2500" b="1" i="0" u="none" strike="noStrike" cap="none">
                <a:solidFill>
                  <a:schemeClr val="dk1"/>
                </a:solidFill>
                <a:latin typeface="Proxima Nova"/>
                <a:ea typeface="Proxima Nova"/>
                <a:cs typeface="Proxima Nova"/>
                <a:sym typeface="Proxima Nova"/>
              </a:rPr>
              <a:t>Now</a:t>
            </a:r>
            <a:endParaRPr sz="2500" b="1" i="0" u="none" strike="noStrike" cap="none">
              <a:solidFill>
                <a:schemeClr val="dk1"/>
              </a:solidFill>
              <a:latin typeface="Proxima Nova"/>
              <a:ea typeface="Proxima Nova"/>
              <a:cs typeface="Proxima Nova"/>
              <a:sym typeface="Proxima Nov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7"/>
                                        </p:tgtEl>
                                        <p:attrNameLst>
                                          <p:attrName>style.visibility</p:attrName>
                                        </p:attrNameLst>
                                      </p:cBhvr>
                                      <p:to>
                                        <p:strVal val="visible"/>
                                      </p:to>
                                    </p:set>
                                    <p:animEffect transition="in" filter="fade">
                                      <p:cBhvr>
                                        <p:cTn id="12"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500"/>
              <a:buFont typeface="Proxima Nova"/>
              <a:buNone/>
            </a:pPr>
            <a:r>
              <a:rPr lang="en-CA" sz="2500" b="1" i="0" u="none" strike="noStrike" cap="none">
                <a:solidFill>
                  <a:schemeClr val="dk1"/>
                </a:solidFill>
                <a:latin typeface="Proxima Nova"/>
                <a:ea typeface="Proxima Nova"/>
                <a:cs typeface="Proxima Nova"/>
                <a:sym typeface="Proxima Nova"/>
              </a:rPr>
              <a:t>Traditional Software Deployment Models</a:t>
            </a:r>
            <a:endParaRPr sz="2500" b="1" i="0" u="none" strike="noStrike" cap="none">
              <a:solidFill>
                <a:schemeClr val="dk1"/>
              </a:solidFill>
              <a:latin typeface="Proxima Nova"/>
              <a:ea typeface="Proxima Nova"/>
              <a:cs typeface="Proxima Nova"/>
              <a:sym typeface="Proxima Nova"/>
            </a:endParaRPr>
          </a:p>
        </p:txBody>
      </p:sp>
      <p:sp>
        <p:nvSpPr>
          <p:cNvPr id="106" name="Shape 106"/>
          <p:cNvSpPr txBox="1">
            <a:spLocks noGrp="1"/>
          </p:cNvSpPr>
          <p:nvPr>
            <p:ph type="body" idx="1"/>
          </p:nvPr>
        </p:nvSpPr>
        <p:spPr>
          <a:xfrm>
            <a:off x="114299" y="624363"/>
            <a:ext cx="8095343" cy="2885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Arial"/>
                <a:ea typeface="Arial"/>
                <a:cs typeface="Arial"/>
                <a:sym typeface="Arial"/>
              </a:rPr>
              <a:t>Are you able to do full continuous delivery for every major applications today?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Shape 107"/>
          <p:cNvSpPr/>
          <p:nvPr/>
        </p:nvSpPr>
        <p:spPr>
          <a:xfrm>
            <a:off x="1885414" y="3953519"/>
            <a:ext cx="5373172"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500"/>
              <a:buFont typeface="Helvetica Neue"/>
              <a:buNone/>
            </a:pPr>
            <a:r>
              <a:rPr lang="en-CA" sz="2000" b="0" i="0" u="none" strike="noStrike" cap="none">
                <a:solidFill>
                  <a:schemeClr val="dk1"/>
                </a:solidFill>
                <a:latin typeface="Helvetica Neue"/>
                <a:ea typeface="Helvetica Neue"/>
                <a:cs typeface="Helvetica Neue"/>
                <a:sym typeface="Helvetica Neue"/>
              </a:rPr>
              <a:t>75-step manual software deployment</a:t>
            </a:r>
            <a:endParaRPr/>
          </a:p>
        </p:txBody>
      </p:sp>
      <p:pic>
        <p:nvPicPr>
          <p:cNvPr id="108" name="Shape 108" descr="chart.jpg"/>
          <p:cNvPicPr preferRelativeResize="0"/>
          <p:nvPr/>
        </p:nvPicPr>
        <p:blipFill rotWithShape="1">
          <a:blip r:embed="rId3">
            <a:alphaModFix/>
          </a:blip>
          <a:srcRect/>
          <a:stretch/>
        </p:blipFill>
        <p:spPr>
          <a:xfrm>
            <a:off x="2179119" y="1578217"/>
            <a:ext cx="4785762" cy="2261272"/>
          </a:xfrm>
          <a:prstGeom prst="rect">
            <a:avLst/>
          </a:prstGeom>
          <a:noFill/>
          <a:ln w="19050" cap="flat" cmpd="sng">
            <a:solidFill>
              <a:srgbClr val="008774"/>
            </a:solidFill>
            <a:prstDash val="solid"/>
            <a:round/>
            <a:headEnd type="none" w="sm" len="sm"/>
            <a:tailEnd type="none" w="sm" len="sm"/>
          </a:ln>
          <a:effectLst>
            <a:outerShdw blurRad="50800" dist="38100" dir="2700000" algn="tl" rotWithShape="0">
              <a:srgbClr val="000000">
                <a:alpha val="40000"/>
              </a:srgbClr>
            </a:outerShdw>
          </a:effectLst>
        </p:spPr>
      </p:pic>
      <p:grpSp>
        <p:nvGrpSpPr>
          <p:cNvPr id="109" name="Shape 109"/>
          <p:cNvGrpSpPr/>
          <p:nvPr/>
        </p:nvGrpSpPr>
        <p:grpSpPr>
          <a:xfrm>
            <a:off x="603920" y="1348471"/>
            <a:ext cx="7777958" cy="2974380"/>
            <a:chOff x="374951" y="1154735"/>
            <a:chExt cx="8623905" cy="3251200"/>
          </a:xfrm>
        </p:grpSpPr>
        <p:sp>
          <p:nvSpPr>
            <p:cNvPr id="110" name="Shape 110"/>
            <p:cNvSpPr/>
            <p:nvPr/>
          </p:nvSpPr>
          <p:spPr>
            <a:xfrm>
              <a:off x="374951" y="1154735"/>
              <a:ext cx="8623905" cy="3251200"/>
            </a:xfrm>
            <a:prstGeom prst="rect">
              <a:avLst/>
            </a:prstGeom>
            <a:solidFill>
              <a:schemeClr val="lt2"/>
            </a:soli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1" name="Shape 111"/>
            <p:cNvSpPr txBox="1"/>
            <p:nvPr/>
          </p:nvSpPr>
          <p:spPr>
            <a:xfrm>
              <a:off x="532191" y="1240299"/>
              <a:ext cx="8381999" cy="2474821"/>
            </a:xfrm>
            <a:prstGeom prst="rect">
              <a:avLst/>
            </a:prstGeom>
            <a:noFill/>
            <a:ln>
              <a:noFill/>
            </a:ln>
          </p:spPr>
          <p:txBody>
            <a:bodyPr spcFirstLastPara="1" wrap="square" lIns="0" tIns="0" rIns="0" bIns="0" anchor="t" anchorCtr="0">
              <a:noAutofit/>
            </a:bodyPr>
            <a:lstStyle/>
            <a:p>
              <a:pPr marL="228600" marR="0" lvl="0" indent="-228600" algn="l" rtl="0">
                <a:lnSpc>
                  <a:spcPct val="100000"/>
                </a:lnSpc>
                <a:spcBef>
                  <a:spcPts val="0"/>
                </a:spcBef>
                <a:spcAft>
                  <a:spcPts val="0"/>
                </a:spcAft>
                <a:buClr>
                  <a:schemeClr val="dk1"/>
                </a:buClr>
                <a:buSzPts val="1800"/>
                <a:buFont typeface="Arial"/>
                <a:buChar char="•"/>
              </a:pPr>
              <a:r>
                <a:rPr lang="en-CA" sz="1800" b="0" i="0" u="none" strike="noStrike" cap="none">
                  <a:solidFill>
                    <a:schemeClr val="dk1"/>
                  </a:solidFill>
                  <a:latin typeface="Arial"/>
                  <a:ea typeface="Arial"/>
                  <a:cs typeface="Arial"/>
                  <a:sym typeface="Arial"/>
                </a:rPr>
                <a:t>Dev team unable to iteratively build, deploy and test </a:t>
              </a:r>
              <a:r>
                <a:rPr lang="en-CA" sz="1800" b="1" i="0" u="none" strike="noStrike" cap="none">
                  <a:solidFill>
                    <a:schemeClr val="dk1"/>
                  </a:solidFill>
                  <a:latin typeface="Arial"/>
                  <a:ea typeface="Arial"/>
                  <a:cs typeface="Arial"/>
                  <a:sym typeface="Arial"/>
                </a:rPr>
                <a:t>early</a:t>
              </a:r>
              <a:endParaRPr/>
            </a:p>
            <a:p>
              <a:pPr marL="228600" marR="0" lvl="0" indent="-228600" algn="l" rtl="0">
                <a:lnSpc>
                  <a:spcPct val="100000"/>
                </a:lnSpc>
                <a:spcBef>
                  <a:spcPts val="1200"/>
                </a:spcBef>
                <a:spcAft>
                  <a:spcPts val="0"/>
                </a:spcAft>
                <a:buClr>
                  <a:schemeClr val="dk1"/>
                </a:buClr>
                <a:buSzPts val="1800"/>
                <a:buFont typeface="Arial"/>
                <a:buChar char="•"/>
              </a:pPr>
              <a:r>
                <a:rPr lang="en-CA" sz="1800" b="0" i="0" u="none" strike="noStrike" cap="none">
                  <a:solidFill>
                    <a:schemeClr val="dk1"/>
                  </a:solidFill>
                  <a:latin typeface="Arial"/>
                  <a:ea typeface="Arial"/>
                  <a:cs typeface="Arial"/>
                  <a:sym typeface="Arial"/>
                </a:rPr>
                <a:t>Operations teams </a:t>
              </a:r>
              <a:r>
                <a:rPr lang="en-CA" sz="1800" b="1" i="0" u="none" strike="noStrike" cap="none">
                  <a:solidFill>
                    <a:schemeClr val="dk1"/>
                  </a:solidFill>
                  <a:latin typeface="Arial"/>
                  <a:ea typeface="Arial"/>
                  <a:cs typeface="Arial"/>
                  <a:sym typeface="Arial"/>
                </a:rPr>
                <a:t>overwhelmed</a:t>
              </a:r>
              <a:r>
                <a:rPr lang="en-CA" sz="1800" b="0" i="0" u="none" strike="noStrike" cap="none">
                  <a:solidFill>
                    <a:schemeClr val="dk1"/>
                  </a:solidFill>
                  <a:latin typeface="Arial"/>
                  <a:ea typeface="Arial"/>
                  <a:cs typeface="Arial"/>
                  <a:sym typeface="Arial"/>
                </a:rPr>
                <a:t> with requests &amp; processes</a:t>
              </a:r>
              <a:endParaRPr/>
            </a:p>
            <a:p>
              <a:pPr marL="228600" marR="0" lvl="0" indent="-228600" algn="l" rtl="0">
                <a:lnSpc>
                  <a:spcPct val="100000"/>
                </a:lnSpc>
                <a:spcBef>
                  <a:spcPts val="1200"/>
                </a:spcBef>
                <a:spcAft>
                  <a:spcPts val="0"/>
                </a:spcAft>
                <a:buClr>
                  <a:schemeClr val="dk1"/>
                </a:buClr>
                <a:buSzPts val="1800"/>
                <a:buFont typeface="Arial"/>
                <a:buChar char="•"/>
              </a:pPr>
              <a:r>
                <a:rPr lang="en-CA" sz="1800" b="0" i="0" u="none" strike="noStrike" cap="none">
                  <a:solidFill>
                    <a:schemeClr val="dk1"/>
                  </a:solidFill>
                  <a:latin typeface="Arial"/>
                  <a:ea typeface="Arial"/>
                  <a:cs typeface="Arial"/>
                  <a:sym typeface="Arial"/>
                </a:rPr>
                <a:t>Resources in Dev &amp; Ops </a:t>
              </a:r>
              <a:r>
                <a:rPr lang="en-CA" sz="1800" b="1" i="0" u="none" strike="noStrike" cap="none">
                  <a:solidFill>
                    <a:schemeClr val="dk1"/>
                  </a:solidFill>
                  <a:latin typeface="Arial"/>
                  <a:ea typeface="Arial"/>
                  <a:cs typeface="Arial"/>
                  <a:sym typeface="Arial"/>
                </a:rPr>
                <a:t>tied up </a:t>
              </a:r>
              <a:r>
                <a:rPr lang="en-CA" sz="1800" b="0" i="0" u="none" strike="noStrike" cap="none">
                  <a:solidFill>
                    <a:schemeClr val="dk1"/>
                  </a:solidFill>
                  <a:latin typeface="Arial"/>
                  <a:ea typeface="Arial"/>
                  <a:cs typeface="Arial"/>
                  <a:sym typeface="Arial"/>
                </a:rPr>
                <a:t>or they </a:t>
              </a:r>
              <a:r>
                <a:rPr lang="en-CA" sz="1800" b="1" i="0" u="none" strike="noStrike" cap="none">
                  <a:solidFill>
                    <a:schemeClr val="dk1"/>
                  </a:solidFill>
                  <a:latin typeface="Arial"/>
                  <a:ea typeface="Arial"/>
                  <a:cs typeface="Arial"/>
                  <a:sym typeface="Arial"/>
                </a:rPr>
                <a:t>multitask</a:t>
              </a:r>
              <a:r>
                <a:rPr lang="en-CA" sz="1800" b="0" i="0" u="none" strike="noStrike" cap="none">
                  <a:solidFill>
                    <a:schemeClr val="dk1"/>
                  </a:solidFill>
                  <a:latin typeface="Arial"/>
                  <a:ea typeface="Arial"/>
                  <a:cs typeface="Arial"/>
                  <a:sym typeface="Arial"/>
                </a:rPr>
                <a:t> between the projects</a:t>
              </a:r>
              <a:endParaRPr/>
            </a:p>
            <a:p>
              <a:pPr marL="228600" marR="0" lvl="0" indent="-228600" algn="l" rtl="0">
                <a:lnSpc>
                  <a:spcPct val="100000"/>
                </a:lnSpc>
                <a:spcBef>
                  <a:spcPts val="1200"/>
                </a:spcBef>
                <a:spcAft>
                  <a:spcPts val="0"/>
                </a:spcAft>
                <a:buClr>
                  <a:schemeClr val="dk1"/>
                </a:buClr>
                <a:buSzPts val="1800"/>
                <a:buFont typeface="Arial"/>
                <a:buChar char="•"/>
              </a:pPr>
              <a:r>
                <a:rPr lang="en-CA" sz="1800" b="0" i="0" u="none" strike="noStrike" cap="none">
                  <a:solidFill>
                    <a:schemeClr val="dk1"/>
                  </a:solidFill>
                  <a:latin typeface="Arial"/>
                  <a:ea typeface="Arial"/>
                  <a:cs typeface="Arial"/>
                  <a:sym typeface="Arial"/>
                </a:rPr>
                <a:t>Businesses seriously impacted by:</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1200"/>
                </a:spcBef>
                <a:spcAft>
                  <a:spcPts val="0"/>
                </a:spcAft>
                <a:buClr>
                  <a:srgbClr val="ADC339"/>
                </a:buClr>
                <a:buSzPts val="1800"/>
                <a:buFont typeface="Noto Sans Symbols"/>
                <a:buNone/>
              </a:pPr>
              <a:r>
                <a:rPr lang="en-CA" sz="1800" b="0" i="0" u="none" strike="noStrike" cap="none">
                  <a:solidFill>
                    <a:srgbClr val="008881"/>
                  </a:solidFill>
                  <a:latin typeface="Arial"/>
                  <a:ea typeface="Arial"/>
                  <a:cs typeface="Arial"/>
                  <a:sym typeface="Arial"/>
                </a:rPr>
                <a:t>Difficulty 2 release quickly → Slower time to market → </a:t>
              </a:r>
              <a:r>
                <a:rPr lang="en-CA" sz="1800" b="1" i="0" u="none" strike="noStrike" cap="none">
                  <a:solidFill>
                    <a:srgbClr val="FF0000"/>
                  </a:solidFill>
                  <a:latin typeface="Arial"/>
                  <a:ea typeface="Arial"/>
                  <a:cs typeface="Arial"/>
                  <a:sym typeface="Arial"/>
                </a:rPr>
                <a:t>Lost Opportunity</a:t>
              </a:r>
              <a:endParaRPr sz="1800" b="1" i="0" u="none" strike="noStrike" cap="none">
                <a:solidFill>
                  <a:srgbClr val="FF0000"/>
                </a:solidFill>
                <a:latin typeface="Arial"/>
                <a:ea typeface="Arial"/>
                <a:cs typeface="Arial"/>
                <a:sym typeface="Arial"/>
              </a:endParaRPr>
            </a:p>
            <a:p>
              <a:pPr marL="0" marR="0" lvl="0" indent="0" algn="l" rtl="0">
                <a:lnSpc>
                  <a:spcPct val="100000"/>
                </a:lnSpc>
                <a:spcBef>
                  <a:spcPts val="1200"/>
                </a:spcBef>
                <a:spcAft>
                  <a:spcPts val="0"/>
                </a:spcAft>
                <a:buClr>
                  <a:srgbClr val="ADC339"/>
                </a:buClr>
                <a:buSzPts val="1800"/>
                <a:buFont typeface="Noto Sans Symbols"/>
                <a:buNone/>
              </a:pPr>
              <a:r>
                <a:rPr lang="en-CA" sz="1800" b="0" i="0" u="none" strike="noStrike" cap="none">
                  <a:solidFill>
                    <a:srgbClr val="008881"/>
                  </a:solidFill>
                  <a:latin typeface="Arial"/>
                  <a:ea typeface="Arial"/>
                  <a:cs typeface="Arial"/>
                  <a:sym typeface="Arial"/>
                </a:rPr>
                <a:t>Lack of on-demand scaling capabilities → Downtime → </a:t>
              </a:r>
              <a:r>
                <a:rPr lang="en-CA" sz="1800" b="1" i="0" u="none" strike="noStrike" cap="none">
                  <a:solidFill>
                    <a:srgbClr val="FF0000"/>
                  </a:solidFill>
                  <a:latin typeface="Arial"/>
                  <a:ea typeface="Arial"/>
                  <a:cs typeface="Arial"/>
                  <a:sym typeface="Arial"/>
                </a:rPr>
                <a:t>Lost Revenue</a:t>
              </a:r>
              <a:endParaRPr sz="1800" b="1" i="0" u="none" strike="noStrike" cap="none">
                <a:solidFill>
                  <a:srgbClr val="FF0000"/>
                </a:solidFill>
                <a:latin typeface="Arial"/>
                <a:ea typeface="Arial"/>
                <a:cs typeface="Arial"/>
                <a:sym typeface="Arial"/>
              </a:endParaRPr>
            </a:p>
          </p:txBody>
        </p:sp>
      </p:grpSp>
      <p:sp>
        <p:nvSpPr>
          <p:cNvPr id="112" name="Shape 112"/>
          <p:cNvSpPr txBox="1"/>
          <p:nvPr/>
        </p:nvSpPr>
        <p:spPr>
          <a:xfrm rot="2540748">
            <a:off x="7636577" y="455184"/>
            <a:ext cx="1602442" cy="338554"/>
          </a:xfrm>
          <a:prstGeom prst="rect">
            <a:avLst/>
          </a:prstGeom>
          <a:solidFill>
            <a:srgbClr val="AEBF2F"/>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SzPts val="400"/>
              <a:buFont typeface="Helvetica Neue"/>
              <a:buNone/>
            </a:pPr>
            <a:r>
              <a:rPr lang="en-CA" sz="1600" b="0" i="0" u="none" strike="noStrike" cap="none">
                <a:solidFill>
                  <a:srgbClr val="FF0000"/>
                </a:solidFill>
                <a:latin typeface="Helvetica Neue"/>
                <a:ea typeface="Helvetica Neue"/>
                <a:cs typeface="Helvetica Neue"/>
                <a:sym typeface="Helvetica Neue"/>
              </a:rPr>
              <a:t>Weeks/Months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21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500"/>
              <a:buFont typeface="Proxima Nova"/>
              <a:buNone/>
            </a:pPr>
            <a:r>
              <a:rPr lang="en-CA" sz="2500" b="1" i="0" u="none" strike="noStrike" cap="none">
                <a:solidFill>
                  <a:schemeClr val="dk1"/>
                </a:solidFill>
                <a:latin typeface="Proxima Nova"/>
                <a:ea typeface="Proxima Nova"/>
                <a:cs typeface="Proxima Nova"/>
                <a:sym typeface="Proxima Nova"/>
              </a:rPr>
              <a:t>Software Developers Spend too Much Time </a:t>
            </a:r>
            <a:br>
              <a:rPr lang="en-CA" sz="2500" b="1" i="0" u="none" strike="noStrike" cap="none">
                <a:solidFill>
                  <a:schemeClr val="dk1"/>
                </a:solidFill>
                <a:latin typeface="Proxima Nova"/>
                <a:ea typeface="Proxima Nova"/>
                <a:cs typeface="Proxima Nova"/>
                <a:sym typeface="Proxima Nova"/>
              </a:rPr>
            </a:br>
            <a:r>
              <a:rPr lang="en-CA" sz="2500" b="1" i="0" u="none" strike="noStrike" cap="none">
                <a:solidFill>
                  <a:schemeClr val="dk2"/>
                </a:solidFill>
                <a:latin typeface="Proxima Nova"/>
                <a:ea typeface="Proxima Nova"/>
                <a:cs typeface="Proxima Nova"/>
                <a:sym typeface="Proxima Nova"/>
              </a:rPr>
              <a:t>NOT Writing Software</a:t>
            </a:r>
            <a:endParaRPr sz="2500" b="1" i="0" u="none" strike="noStrike" cap="none">
              <a:solidFill>
                <a:schemeClr val="dk1"/>
              </a:solidFill>
              <a:latin typeface="Proxima Nova"/>
              <a:ea typeface="Proxima Nova"/>
              <a:cs typeface="Proxima Nova"/>
              <a:sym typeface="Proxima Nova"/>
            </a:endParaRPr>
          </a:p>
        </p:txBody>
      </p:sp>
      <p:grpSp>
        <p:nvGrpSpPr>
          <p:cNvPr id="118" name="Shape 118"/>
          <p:cNvGrpSpPr/>
          <p:nvPr/>
        </p:nvGrpSpPr>
        <p:grpSpPr>
          <a:xfrm>
            <a:off x="372113" y="1503431"/>
            <a:ext cx="2919441" cy="1568441"/>
            <a:chOff x="607174" y="1864849"/>
            <a:chExt cx="2408836" cy="1959130"/>
          </a:xfrm>
        </p:grpSpPr>
        <p:sp>
          <p:nvSpPr>
            <p:cNvPr id="119" name="Shape 119"/>
            <p:cNvSpPr txBox="1"/>
            <p:nvPr/>
          </p:nvSpPr>
          <p:spPr>
            <a:xfrm>
              <a:off x="607174" y="2623576"/>
              <a:ext cx="2408836" cy="397239"/>
            </a:xfrm>
            <a:prstGeom prst="rect">
              <a:avLst/>
            </a:prstGeom>
            <a:noFill/>
            <a:ln>
              <a:noFill/>
            </a:ln>
          </p:spPr>
          <p:txBody>
            <a:bodyPr spcFirstLastPara="1" wrap="square" lIns="50775" tIns="50775" rIns="50775" bIns="50775" anchor="ctr" anchorCtr="0">
              <a:noAutofit/>
            </a:bodyPr>
            <a:lstStyle/>
            <a:p>
              <a:pPr marL="0" marR="0" lvl="0" indent="0" algn="r" rtl="0">
                <a:lnSpc>
                  <a:spcPct val="100000"/>
                </a:lnSpc>
                <a:spcBef>
                  <a:spcPts val="0"/>
                </a:spcBef>
                <a:spcAft>
                  <a:spcPts val="0"/>
                </a:spcAft>
                <a:buClr>
                  <a:schemeClr val="dk1"/>
                </a:buClr>
                <a:buSzPts val="1400"/>
                <a:buFont typeface="Arial"/>
                <a:buNone/>
              </a:pPr>
              <a:r>
                <a:rPr lang="en-CA" sz="1400" b="1" i="0" u="none" strike="noStrike" cap="none">
                  <a:solidFill>
                    <a:schemeClr val="dk1"/>
                  </a:solidFill>
                  <a:latin typeface="Arial"/>
                  <a:ea typeface="Arial"/>
                  <a:cs typeface="Arial"/>
                  <a:sym typeface="Arial"/>
                </a:rPr>
                <a:t>Administrative tasks</a:t>
              </a:r>
              <a:endParaRPr/>
            </a:p>
          </p:txBody>
        </p:sp>
        <p:sp>
          <p:nvSpPr>
            <p:cNvPr id="120" name="Shape 120"/>
            <p:cNvSpPr txBox="1"/>
            <p:nvPr/>
          </p:nvSpPr>
          <p:spPr>
            <a:xfrm>
              <a:off x="607174" y="1864849"/>
              <a:ext cx="2408836" cy="397239"/>
            </a:xfrm>
            <a:prstGeom prst="rect">
              <a:avLst/>
            </a:prstGeom>
            <a:noFill/>
            <a:ln>
              <a:noFill/>
            </a:ln>
          </p:spPr>
          <p:txBody>
            <a:bodyPr spcFirstLastPara="1" wrap="square" lIns="50775" tIns="50775" rIns="50775" bIns="50775" anchor="ctr" anchorCtr="0">
              <a:noAutofit/>
            </a:bodyPr>
            <a:lstStyle/>
            <a:p>
              <a:pPr marL="0" marR="0" lvl="0" indent="0" algn="r" rtl="0">
                <a:lnSpc>
                  <a:spcPct val="100000"/>
                </a:lnSpc>
                <a:spcBef>
                  <a:spcPts val="0"/>
                </a:spcBef>
                <a:spcAft>
                  <a:spcPts val="0"/>
                </a:spcAft>
                <a:buClr>
                  <a:schemeClr val="dk1"/>
                </a:buClr>
                <a:buSzPts val="1400"/>
                <a:buFont typeface="Arial"/>
                <a:buNone/>
              </a:pPr>
              <a:r>
                <a:rPr lang="en-CA" sz="1400" b="1" i="0" u="none" strike="noStrike" cap="none">
                  <a:solidFill>
                    <a:schemeClr val="dk1"/>
                  </a:solidFill>
                  <a:latin typeface="Arial"/>
                  <a:ea typeface="Arial"/>
                  <a:cs typeface="Arial"/>
                  <a:sym typeface="Arial"/>
                </a:rPr>
                <a:t>Design and Coding</a:t>
              </a:r>
              <a:endParaRPr/>
            </a:p>
          </p:txBody>
        </p:sp>
        <p:sp>
          <p:nvSpPr>
            <p:cNvPr id="121" name="Shape 121"/>
            <p:cNvSpPr txBox="1"/>
            <p:nvPr/>
          </p:nvSpPr>
          <p:spPr>
            <a:xfrm>
              <a:off x="607174" y="2235283"/>
              <a:ext cx="2408836" cy="397239"/>
            </a:xfrm>
            <a:prstGeom prst="rect">
              <a:avLst/>
            </a:prstGeom>
            <a:noFill/>
            <a:ln>
              <a:noFill/>
            </a:ln>
          </p:spPr>
          <p:txBody>
            <a:bodyPr spcFirstLastPara="1" wrap="square" lIns="50775" tIns="50775" rIns="50775" bIns="50775" anchor="ctr" anchorCtr="0">
              <a:noAutofit/>
            </a:bodyPr>
            <a:lstStyle/>
            <a:p>
              <a:pPr marL="0" marR="0" lvl="0" indent="0" algn="r" rtl="0">
                <a:lnSpc>
                  <a:spcPct val="100000"/>
                </a:lnSpc>
                <a:spcBef>
                  <a:spcPts val="0"/>
                </a:spcBef>
                <a:spcAft>
                  <a:spcPts val="0"/>
                </a:spcAft>
                <a:buClr>
                  <a:schemeClr val="dk1"/>
                </a:buClr>
                <a:buSzPts val="1400"/>
                <a:buFont typeface="Arial"/>
                <a:buNone/>
              </a:pPr>
              <a:r>
                <a:rPr lang="en-CA" sz="1400" b="1" i="0" u="none" strike="noStrike" cap="none">
                  <a:solidFill>
                    <a:schemeClr val="dk1"/>
                  </a:solidFill>
                  <a:latin typeface="Arial"/>
                  <a:ea typeface="Arial"/>
                  <a:cs typeface="Arial"/>
                  <a:sym typeface="Arial"/>
                </a:rPr>
                <a:t>Brainstorming</a:t>
              </a:r>
              <a:endParaRPr/>
            </a:p>
          </p:txBody>
        </p:sp>
        <p:sp>
          <p:nvSpPr>
            <p:cNvPr id="122" name="Shape 122"/>
            <p:cNvSpPr txBox="1"/>
            <p:nvPr/>
          </p:nvSpPr>
          <p:spPr>
            <a:xfrm>
              <a:off x="607174" y="3426740"/>
              <a:ext cx="2408836" cy="397239"/>
            </a:xfrm>
            <a:prstGeom prst="rect">
              <a:avLst/>
            </a:prstGeom>
            <a:noFill/>
            <a:ln>
              <a:noFill/>
            </a:ln>
          </p:spPr>
          <p:txBody>
            <a:bodyPr spcFirstLastPara="1" wrap="square" lIns="50775" tIns="50775" rIns="50775" bIns="50775" anchor="ctr" anchorCtr="0">
              <a:noAutofit/>
            </a:bodyPr>
            <a:lstStyle/>
            <a:p>
              <a:pPr marL="0" marR="0" lvl="0" indent="0" algn="r" rtl="0">
                <a:lnSpc>
                  <a:spcPct val="100000"/>
                </a:lnSpc>
                <a:spcBef>
                  <a:spcPts val="0"/>
                </a:spcBef>
                <a:spcAft>
                  <a:spcPts val="0"/>
                </a:spcAft>
                <a:buClr>
                  <a:schemeClr val="dk1"/>
                </a:buClr>
                <a:buSzPts val="1400"/>
                <a:buFont typeface="Arial"/>
                <a:buNone/>
              </a:pPr>
              <a:r>
                <a:rPr lang="en-CA" sz="1400" b="1" i="0" u="none" strike="noStrike" cap="none">
                  <a:solidFill>
                    <a:schemeClr val="dk1"/>
                  </a:solidFill>
                  <a:latin typeface="Arial"/>
                  <a:ea typeface="Arial"/>
                  <a:cs typeface="Arial"/>
                  <a:sym typeface="Arial"/>
                </a:rPr>
                <a:t>Waiting for Test/Build</a:t>
              </a:r>
              <a:endParaRPr/>
            </a:p>
          </p:txBody>
        </p:sp>
        <p:sp>
          <p:nvSpPr>
            <p:cNvPr id="123" name="Shape 123"/>
            <p:cNvSpPr txBox="1"/>
            <p:nvPr/>
          </p:nvSpPr>
          <p:spPr>
            <a:xfrm>
              <a:off x="607174" y="3014640"/>
              <a:ext cx="2408836" cy="397239"/>
            </a:xfrm>
            <a:prstGeom prst="rect">
              <a:avLst/>
            </a:prstGeom>
            <a:noFill/>
            <a:ln>
              <a:noFill/>
            </a:ln>
          </p:spPr>
          <p:txBody>
            <a:bodyPr spcFirstLastPara="1" wrap="square" lIns="50775" tIns="50775" rIns="50775" bIns="50775" anchor="ctr" anchorCtr="0">
              <a:noAutofit/>
            </a:bodyPr>
            <a:lstStyle/>
            <a:p>
              <a:pPr marL="0" marR="0" lvl="0" indent="0" algn="r" rtl="0">
                <a:lnSpc>
                  <a:spcPct val="100000"/>
                </a:lnSpc>
                <a:spcBef>
                  <a:spcPts val="0"/>
                </a:spcBef>
                <a:spcAft>
                  <a:spcPts val="0"/>
                </a:spcAft>
                <a:buClr>
                  <a:schemeClr val="dk1"/>
                </a:buClr>
                <a:buSzPts val="1400"/>
                <a:buFont typeface="Arial"/>
                <a:buNone/>
              </a:pPr>
              <a:r>
                <a:rPr lang="en-CA" sz="1400" b="1" i="0" u="none" strike="noStrike" cap="none">
                  <a:solidFill>
                    <a:schemeClr val="dk1"/>
                  </a:solidFill>
                  <a:latin typeface="Arial"/>
                  <a:ea typeface="Arial"/>
                  <a:cs typeface="Arial"/>
                  <a:sym typeface="Arial"/>
                </a:rPr>
                <a:t>Managing Environments </a:t>
              </a:r>
              <a:endParaRPr/>
            </a:p>
          </p:txBody>
        </p:sp>
      </p:grpSp>
      <p:sp>
        <p:nvSpPr>
          <p:cNvPr id="124" name="Shape 124"/>
          <p:cNvSpPr txBox="1"/>
          <p:nvPr/>
        </p:nvSpPr>
        <p:spPr>
          <a:xfrm>
            <a:off x="3463039" y="3473442"/>
            <a:ext cx="2910795" cy="348813"/>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CA" sz="1600" b="1" i="0" u="none" strike="noStrike" cap="none">
                <a:solidFill>
                  <a:schemeClr val="dk1"/>
                </a:solidFill>
                <a:latin typeface="Arial"/>
                <a:ea typeface="Arial"/>
                <a:cs typeface="Arial"/>
                <a:sym typeface="Arial"/>
              </a:rPr>
              <a:t>Average Hours/Week</a:t>
            </a:r>
            <a:endParaRPr/>
          </a:p>
        </p:txBody>
      </p:sp>
      <p:sp>
        <p:nvSpPr>
          <p:cNvPr id="125" name="Shape 125"/>
          <p:cNvSpPr/>
          <p:nvPr/>
        </p:nvSpPr>
        <p:spPr>
          <a:xfrm>
            <a:off x="605686" y="2093309"/>
            <a:ext cx="7430526" cy="1037628"/>
          </a:xfrm>
          <a:prstGeom prst="rect">
            <a:avLst/>
          </a:prstGeom>
          <a:noFill/>
          <a:ln w="47625" cap="flat" cmpd="sng">
            <a:solidFill>
              <a:srgbClr val="FF0000"/>
            </a:solidFill>
            <a:prstDash val="dash"/>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Helvetica Neue Light"/>
              <a:ea typeface="Helvetica Neue Light"/>
              <a:cs typeface="Helvetica Neue Light"/>
              <a:sym typeface="Helvetica Neue Light"/>
            </a:endParaRPr>
          </a:p>
        </p:txBody>
      </p:sp>
      <p:sp>
        <p:nvSpPr>
          <p:cNvPr id="126" name="Shape 126"/>
          <p:cNvSpPr txBox="1"/>
          <p:nvPr/>
        </p:nvSpPr>
        <p:spPr>
          <a:xfrm>
            <a:off x="605686" y="3798955"/>
            <a:ext cx="7689076" cy="471924"/>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2400"/>
              <a:buFont typeface="Arial"/>
              <a:buNone/>
            </a:pPr>
            <a:r>
              <a:rPr lang="en-CA" sz="2400" b="1" i="0" u="none" strike="noStrike" cap="none">
                <a:solidFill>
                  <a:schemeClr val="dk1"/>
                </a:solidFill>
                <a:latin typeface="Arial"/>
                <a:ea typeface="Arial"/>
                <a:cs typeface="Arial"/>
                <a:sym typeface="Arial"/>
              </a:rPr>
              <a:t>17.5 hrs ~ 40% of full work week!</a:t>
            </a:r>
            <a:endParaRPr sz="2400" b="1" i="0" u="none" strike="noStrike" cap="none">
              <a:solidFill>
                <a:schemeClr val="dk1"/>
              </a:solidFill>
              <a:latin typeface="Arial"/>
              <a:ea typeface="Arial"/>
              <a:cs typeface="Arial"/>
              <a:sym typeface="Arial"/>
            </a:endParaRPr>
          </a:p>
        </p:txBody>
      </p:sp>
      <p:grpSp>
        <p:nvGrpSpPr>
          <p:cNvPr id="127" name="Shape 127"/>
          <p:cNvGrpSpPr/>
          <p:nvPr/>
        </p:nvGrpSpPr>
        <p:grpSpPr>
          <a:xfrm>
            <a:off x="3530669" y="2120219"/>
            <a:ext cx="2097548" cy="896874"/>
            <a:chOff x="3392129" y="2478114"/>
            <a:chExt cx="2097548" cy="896874"/>
          </a:xfrm>
        </p:grpSpPr>
        <p:sp>
          <p:nvSpPr>
            <p:cNvPr id="128" name="Shape 128"/>
            <p:cNvSpPr/>
            <p:nvPr/>
          </p:nvSpPr>
          <p:spPr>
            <a:xfrm>
              <a:off x="3392129" y="2478114"/>
              <a:ext cx="2097548" cy="244361"/>
            </a:xfrm>
            <a:prstGeom prst="rect">
              <a:avLst/>
            </a:prstGeom>
            <a:gradFill>
              <a:gsLst>
                <a:gs pos="0">
                  <a:srgbClr val="006AC4"/>
                </a:gs>
                <a:gs pos="100000">
                  <a:srgbClr val="91B8FF"/>
                </a:gs>
              </a:gsLst>
              <a:lin ang="16200000" scaled="0"/>
            </a:gradFill>
            <a:ln w="9525" cap="flat" cmpd="sng">
              <a:solidFill>
                <a:srgbClr val="0063AB"/>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29" name="Shape 129"/>
            <p:cNvSpPr/>
            <p:nvPr/>
          </p:nvSpPr>
          <p:spPr>
            <a:xfrm>
              <a:off x="3392130" y="2817549"/>
              <a:ext cx="760770" cy="244361"/>
            </a:xfrm>
            <a:prstGeom prst="rect">
              <a:avLst/>
            </a:prstGeom>
            <a:gradFill>
              <a:gsLst>
                <a:gs pos="0">
                  <a:srgbClr val="006AC4"/>
                </a:gs>
                <a:gs pos="100000">
                  <a:srgbClr val="91B8FF"/>
                </a:gs>
              </a:gsLst>
              <a:lin ang="16200000" scaled="0"/>
            </a:gradFill>
            <a:ln w="9525" cap="flat" cmpd="sng">
              <a:solidFill>
                <a:srgbClr val="0063AB"/>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30" name="Shape 130"/>
            <p:cNvSpPr/>
            <p:nvPr/>
          </p:nvSpPr>
          <p:spPr>
            <a:xfrm>
              <a:off x="3392130" y="3130627"/>
              <a:ext cx="1592620" cy="244361"/>
            </a:xfrm>
            <a:prstGeom prst="rect">
              <a:avLst/>
            </a:prstGeom>
            <a:gradFill>
              <a:gsLst>
                <a:gs pos="0">
                  <a:srgbClr val="006AC4"/>
                </a:gs>
                <a:gs pos="100000">
                  <a:srgbClr val="91B8FF"/>
                </a:gs>
              </a:gsLst>
              <a:lin ang="16200000" scaled="0"/>
            </a:gradFill>
            <a:ln w="9525" cap="flat" cmpd="sng">
              <a:solidFill>
                <a:srgbClr val="0063AB"/>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
        <p:nvSpPr>
          <p:cNvPr id="131" name="Shape 131"/>
          <p:cNvSpPr/>
          <p:nvPr/>
        </p:nvSpPr>
        <p:spPr>
          <a:xfrm>
            <a:off x="2818366" y="4665545"/>
            <a:ext cx="6037209" cy="284693"/>
          </a:xfrm>
          <a:prstGeom prst="rect">
            <a:avLst/>
          </a:pr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CA" sz="1600" b="0" i="0" u="none" strike="noStrike" cap="none">
                <a:solidFill>
                  <a:schemeClr val="dk1"/>
                </a:solidFill>
                <a:latin typeface="Arial"/>
                <a:ea typeface="Arial"/>
                <a:cs typeface="Arial"/>
                <a:sym typeface="Arial"/>
              </a:rPr>
              <a:t>*Sources: “Electric Cloud LinkedIn Survey to software developers”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fade">
                                      <p:cBhvr>
                                        <p:cTn id="7" dur="500"/>
                                        <p:tgtEl>
                                          <p:spTgt spid="126"/>
                                        </p:tgtEl>
                                      </p:cBhvr>
                                    </p:animEffect>
                                  </p:childTnLst>
                                </p:cTn>
                              </p:par>
                              <p:par>
                                <p:cTn id="8" presetID="10" presetClass="exit" presetSubtype="0" fill="hold" nodeType="withEffect">
                                  <p:stCondLst>
                                    <p:cond delay="0"/>
                                  </p:stCondLst>
                                  <p:childTnLst>
                                    <p:animEffect transition="out" filter="fade">
                                      <p:cBhvr>
                                        <p:cTn id="9" dur="500"/>
                                        <p:tgtEl>
                                          <p:spTgt spid="127"/>
                                        </p:tgtEl>
                                      </p:cBhvr>
                                    </p:animEffect>
                                    <p:set>
                                      <p:cBhvr>
                                        <p:cTn id="10" dur="1" fill="hold">
                                          <p:stCondLst>
                                            <p:cond delay="500"/>
                                          </p:stCondLst>
                                        </p:cTn>
                                        <p:tgtEl>
                                          <p:spTgt spid="127"/>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24"/>
                                        </p:tgtEl>
                                      </p:cBhvr>
                                    </p:animEffect>
                                    <p:set>
                                      <p:cBhvr>
                                        <p:cTn id="13" dur="1" fill="hold">
                                          <p:stCondLst>
                                            <p:cond delay="500"/>
                                          </p:stCondLst>
                                        </p:cTn>
                                        <p:tgtEl>
                                          <p:spTgt spid="12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nodeType="clickEffect">
                                  <p:stCondLst>
                                    <p:cond delay="0"/>
                                  </p:stCondLst>
                                  <p:childTnLst>
                                    <p:set>
                                      <p:cBhvr>
                                        <p:cTn id="17" dur="1" fill="hold">
                                          <p:stCondLst>
                                            <p:cond delay="0"/>
                                          </p:stCondLst>
                                        </p:cTn>
                                        <p:tgtEl>
                                          <p:spTgt spid="125"/>
                                        </p:tgtEl>
                                        <p:attrNameLst>
                                          <p:attrName>style.visibility</p:attrName>
                                        </p:attrNameLst>
                                      </p:cBhvr>
                                      <p:to>
                                        <p:strVal val="visible"/>
                                      </p:to>
                                    </p:set>
                                    <p:anim calcmode="lin" valueType="num">
                                      <p:cBhvr additive="base">
                                        <p:cTn id="18" dur="1000"/>
                                        <p:tgtEl>
                                          <p:spTgt spid="125"/>
                                        </p:tgtEl>
                                        <p:attrNameLst>
                                          <p:attrName>ppt_w</p:attrName>
                                        </p:attrNameLst>
                                      </p:cBhvr>
                                      <p:tavLst>
                                        <p:tav tm="0">
                                          <p:val>
                                            <p:strVal val="0"/>
                                          </p:val>
                                        </p:tav>
                                        <p:tav tm="100000">
                                          <p:val>
                                            <p:strVal val="#ppt_w"/>
                                          </p:val>
                                        </p:tav>
                                      </p:tavLst>
                                    </p:anim>
                                    <p:anim calcmode="lin" valueType="num">
                                      <p:cBhvr additive="base">
                                        <p:cTn id="19" dur="1000"/>
                                        <p:tgtEl>
                                          <p:spTgt spid="12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434343"/>
              </a:buClr>
              <a:buSzPts val="2500"/>
              <a:buFont typeface="Proxima Nova"/>
              <a:buNone/>
            </a:pPr>
            <a:r>
              <a:rPr lang="en-CA" sz="2500" b="1" i="0" u="none" strike="noStrike" cap="none">
                <a:solidFill>
                  <a:srgbClr val="434343"/>
                </a:solidFill>
                <a:latin typeface="Proxima Nova"/>
                <a:ea typeface="Proxima Nova"/>
                <a:cs typeface="Proxima Nova"/>
                <a:sym typeface="Proxima Nova"/>
              </a:rPr>
              <a:t>Traditional Enterprise Silos</a:t>
            </a:r>
            <a:endParaRPr sz="2500" b="1" i="0" u="none" strike="noStrike" cap="none">
              <a:solidFill>
                <a:srgbClr val="434343"/>
              </a:solidFill>
              <a:latin typeface="Proxima Nova"/>
              <a:ea typeface="Proxima Nova"/>
              <a:cs typeface="Proxima Nova"/>
              <a:sym typeface="Proxima Nova"/>
            </a:endParaRPr>
          </a:p>
        </p:txBody>
      </p:sp>
      <p:sp>
        <p:nvSpPr>
          <p:cNvPr id="142" name="Shape 142"/>
          <p:cNvSpPr/>
          <p:nvPr/>
        </p:nvSpPr>
        <p:spPr>
          <a:xfrm>
            <a:off x="3324420" y="1075267"/>
            <a:ext cx="917786" cy="3031066"/>
          </a:xfrm>
          <a:prstGeom prst="rect">
            <a:avLst/>
          </a:prstGeom>
          <a:solidFill>
            <a:schemeClr val="accent1"/>
          </a:soli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CA" sz="1400" b="1" i="0" u="none" strike="noStrike" cap="none">
                <a:solidFill>
                  <a:schemeClr val="lt1"/>
                </a:solidFill>
                <a:latin typeface="Arial"/>
                <a:ea typeface="Arial"/>
                <a:cs typeface="Arial"/>
                <a:sym typeface="Arial"/>
              </a:rPr>
              <a:t>Dev</a:t>
            </a:r>
            <a:endParaRPr sz="1400" b="1" i="0" u="none" strike="noStrike" cap="none">
              <a:solidFill>
                <a:schemeClr val="lt1"/>
              </a:solidFill>
              <a:latin typeface="Arial"/>
              <a:ea typeface="Arial"/>
              <a:cs typeface="Arial"/>
              <a:sym typeface="Arial"/>
            </a:endParaRPr>
          </a:p>
        </p:txBody>
      </p:sp>
      <p:sp>
        <p:nvSpPr>
          <p:cNvPr id="143" name="Shape 143"/>
          <p:cNvSpPr/>
          <p:nvPr/>
        </p:nvSpPr>
        <p:spPr>
          <a:xfrm>
            <a:off x="6484925" y="1075267"/>
            <a:ext cx="927946" cy="3031066"/>
          </a:xfrm>
          <a:prstGeom prst="rect">
            <a:avLst/>
          </a:prstGeom>
          <a:solidFill>
            <a:schemeClr val="accent1"/>
          </a:soli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CA" sz="1400" b="1" i="0" u="none" strike="noStrike" cap="none">
                <a:solidFill>
                  <a:schemeClr val="lt1"/>
                </a:solidFill>
                <a:latin typeface="Arial"/>
                <a:ea typeface="Arial"/>
                <a:cs typeface="Arial"/>
                <a:sym typeface="Arial"/>
              </a:rPr>
              <a:t>DBA</a:t>
            </a:r>
            <a:endParaRPr sz="1400" b="1" i="0" u="none" strike="noStrike" cap="none">
              <a:solidFill>
                <a:schemeClr val="lt1"/>
              </a:solidFill>
              <a:latin typeface="Arial"/>
              <a:ea typeface="Arial"/>
              <a:cs typeface="Arial"/>
              <a:sym typeface="Arial"/>
            </a:endParaRPr>
          </a:p>
        </p:txBody>
      </p:sp>
      <p:sp>
        <p:nvSpPr>
          <p:cNvPr id="144" name="Shape 144"/>
          <p:cNvSpPr/>
          <p:nvPr/>
        </p:nvSpPr>
        <p:spPr>
          <a:xfrm>
            <a:off x="8072798" y="1075267"/>
            <a:ext cx="946572" cy="3073400"/>
          </a:xfrm>
          <a:prstGeom prst="rect">
            <a:avLst/>
          </a:prstGeom>
          <a:solidFill>
            <a:schemeClr val="accent1"/>
          </a:soli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CA" sz="1400" b="1" i="0" u="none" strike="noStrike" cap="none">
                <a:solidFill>
                  <a:schemeClr val="lt1"/>
                </a:solidFill>
                <a:latin typeface="Arial"/>
                <a:ea typeface="Arial"/>
                <a:cs typeface="Arial"/>
                <a:sym typeface="Arial"/>
              </a:rPr>
              <a:t>Ops</a:t>
            </a:r>
            <a:endParaRPr sz="1400" b="1" i="0" u="none" strike="noStrike" cap="none">
              <a:solidFill>
                <a:schemeClr val="lt1"/>
              </a:solidFill>
              <a:latin typeface="Arial"/>
              <a:ea typeface="Arial"/>
              <a:cs typeface="Arial"/>
              <a:sym typeface="Arial"/>
            </a:endParaRPr>
          </a:p>
        </p:txBody>
      </p:sp>
      <p:sp>
        <p:nvSpPr>
          <p:cNvPr id="145" name="Shape 145"/>
          <p:cNvSpPr/>
          <p:nvPr/>
        </p:nvSpPr>
        <p:spPr>
          <a:xfrm>
            <a:off x="4902132" y="1075267"/>
            <a:ext cx="922867" cy="3031066"/>
          </a:xfrm>
          <a:prstGeom prst="rect">
            <a:avLst/>
          </a:prstGeom>
          <a:solidFill>
            <a:schemeClr val="accent1"/>
          </a:soli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CA" sz="1400" b="1" i="0" u="none" strike="noStrike" cap="none">
                <a:solidFill>
                  <a:schemeClr val="lt1"/>
                </a:solidFill>
                <a:latin typeface="Arial"/>
                <a:ea typeface="Arial"/>
                <a:cs typeface="Arial"/>
                <a:sym typeface="Arial"/>
              </a:rPr>
              <a:t>QA</a:t>
            </a:r>
            <a:endParaRPr sz="1400" b="1" i="0" u="none" strike="noStrike" cap="none">
              <a:solidFill>
                <a:schemeClr val="lt1"/>
              </a:solidFill>
              <a:latin typeface="Arial"/>
              <a:ea typeface="Arial"/>
              <a:cs typeface="Arial"/>
              <a:sym typeface="Arial"/>
            </a:endParaRPr>
          </a:p>
        </p:txBody>
      </p:sp>
      <p:sp>
        <p:nvSpPr>
          <p:cNvPr id="146" name="Shape 146"/>
          <p:cNvSpPr/>
          <p:nvPr/>
        </p:nvSpPr>
        <p:spPr>
          <a:xfrm>
            <a:off x="1741627" y="1075267"/>
            <a:ext cx="922867" cy="3031066"/>
          </a:xfrm>
          <a:prstGeom prst="rect">
            <a:avLst/>
          </a:prstGeom>
          <a:solidFill>
            <a:schemeClr val="accent1"/>
          </a:soli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CA" sz="1400" b="1" i="0" u="none" strike="noStrike" cap="none">
                <a:solidFill>
                  <a:schemeClr val="lt1"/>
                </a:solidFill>
                <a:latin typeface="Arial"/>
                <a:ea typeface="Arial"/>
                <a:cs typeface="Arial"/>
                <a:sym typeface="Arial"/>
              </a:rPr>
              <a:t>PM</a:t>
            </a:r>
            <a:endParaRPr sz="1400" b="1" i="0" u="none" strike="noStrike" cap="none">
              <a:solidFill>
                <a:schemeClr val="lt1"/>
              </a:solidFill>
              <a:latin typeface="Arial"/>
              <a:ea typeface="Arial"/>
              <a:cs typeface="Arial"/>
              <a:sym typeface="Arial"/>
            </a:endParaRPr>
          </a:p>
        </p:txBody>
      </p:sp>
      <p:sp>
        <p:nvSpPr>
          <p:cNvPr id="147" name="Shape 147"/>
          <p:cNvSpPr/>
          <p:nvPr/>
        </p:nvSpPr>
        <p:spPr>
          <a:xfrm>
            <a:off x="158834" y="1075267"/>
            <a:ext cx="922867" cy="3031066"/>
          </a:xfrm>
          <a:prstGeom prst="rect">
            <a:avLst/>
          </a:prstGeom>
          <a:solidFill>
            <a:schemeClr val="accent1"/>
          </a:soli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CA" sz="1400" b="1" i="0" u="none" strike="noStrike" cap="none">
                <a:solidFill>
                  <a:schemeClr val="lt1"/>
                </a:solidFill>
                <a:latin typeface="Arial"/>
                <a:ea typeface="Arial"/>
                <a:cs typeface="Arial"/>
                <a:sym typeface="Arial"/>
              </a:rPr>
              <a:t>BA</a:t>
            </a:r>
            <a:endParaRPr sz="1400" b="1" i="0" u="none" strike="noStrike" cap="none">
              <a:solidFill>
                <a:schemeClr val="lt1"/>
              </a:solidFill>
              <a:latin typeface="Arial"/>
              <a:ea typeface="Arial"/>
              <a:cs typeface="Arial"/>
              <a:sym typeface="Arial"/>
            </a:endParaRPr>
          </a:p>
        </p:txBody>
      </p:sp>
      <p:sp>
        <p:nvSpPr>
          <p:cNvPr id="148" name="Shape 148"/>
          <p:cNvSpPr/>
          <p:nvPr/>
        </p:nvSpPr>
        <p:spPr>
          <a:xfrm>
            <a:off x="152400" y="1430867"/>
            <a:ext cx="8881533" cy="313267"/>
          </a:xfrm>
          <a:prstGeom prst="rect">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CA" sz="1400" b="1" i="0" u="none" strike="noStrike" cap="none">
                <a:solidFill>
                  <a:schemeClr val="lt1"/>
                </a:solidFill>
                <a:latin typeface="Arial"/>
                <a:ea typeface="Arial"/>
                <a:cs typeface="Arial"/>
                <a:sym typeface="Arial"/>
              </a:rPr>
              <a:t>Project</a:t>
            </a:r>
            <a:endParaRPr sz="1400" b="1"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
                                        </p:tgtEl>
                                        <p:attrNameLst>
                                          <p:attrName>style.visibility</p:attrName>
                                        </p:attrNameLst>
                                      </p:cBhvr>
                                      <p:to>
                                        <p:strVal val="visible"/>
                                      </p:to>
                                    </p:set>
                                    <p:animEffect transition="in" filter="fade">
                                      <p:cBhvr>
                                        <p:cTn id="7" dur="10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500"/>
              <a:buFont typeface="Proxima Nova"/>
              <a:buNone/>
            </a:pPr>
            <a:r>
              <a:rPr lang="en-CA" sz="2500" b="1" i="0" u="none" strike="noStrike" cap="none">
                <a:solidFill>
                  <a:schemeClr val="dk1"/>
                </a:solidFill>
                <a:latin typeface="Proxima Nova"/>
                <a:ea typeface="Proxima Nova"/>
                <a:cs typeface="Proxima Nova"/>
                <a:sym typeface="Proxima Nova"/>
              </a:rPr>
              <a:t>The Cloud Platform Evolution</a:t>
            </a:r>
            <a:endParaRPr sz="2500" b="1" i="0" u="none" strike="noStrike" cap="none">
              <a:solidFill>
                <a:schemeClr val="dk1"/>
              </a:solidFill>
              <a:latin typeface="Proxima Nova"/>
              <a:ea typeface="Proxima Nova"/>
              <a:cs typeface="Proxima Nova"/>
              <a:sym typeface="Proxima Nova"/>
            </a:endParaRPr>
          </a:p>
        </p:txBody>
      </p:sp>
      <p:sp>
        <p:nvSpPr>
          <p:cNvPr id="262" name="Shape 262"/>
          <p:cNvSpPr/>
          <p:nvPr/>
        </p:nvSpPr>
        <p:spPr>
          <a:xfrm flipH="1">
            <a:off x="145450" y="1388528"/>
            <a:ext cx="8239068" cy="2794095"/>
          </a:xfrm>
          <a:prstGeom prst="rtTriangle">
            <a:avLst/>
          </a:prstGeom>
          <a:solidFill>
            <a:srgbClr val="B9EDFE">
              <a:alpha val="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3" name="Shape 263"/>
          <p:cNvSpPr/>
          <p:nvPr/>
        </p:nvSpPr>
        <p:spPr>
          <a:xfrm flipH="1">
            <a:off x="297850" y="1540928"/>
            <a:ext cx="8239068" cy="2794095"/>
          </a:xfrm>
          <a:prstGeom prst="rtTriangle">
            <a:avLst/>
          </a:prstGeom>
          <a:solidFill>
            <a:srgbClr val="008774">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264" name="Shape 264"/>
          <p:cNvGrpSpPr/>
          <p:nvPr/>
        </p:nvGrpSpPr>
        <p:grpSpPr>
          <a:xfrm>
            <a:off x="286022" y="1208171"/>
            <a:ext cx="2535895" cy="2806605"/>
            <a:chOff x="513760" y="2856832"/>
            <a:chExt cx="2415136" cy="3563942"/>
          </a:xfrm>
        </p:grpSpPr>
        <p:sp>
          <p:nvSpPr>
            <p:cNvPr id="265" name="Shape 265"/>
            <p:cNvSpPr/>
            <p:nvPr/>
          </p:nvSpPr>
          <p:spPr>
            <a:xfrm>
              <a:off x="688216" y="2856832"/>
              <a:ext cx="2240681" cy="3563942"/>
            </a:xfrm>
            <a:prstGeom prst="roundRect">
              <a:avLst>
                <a:gd name="adj" fmla="val 16667"/>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22828"/>
                </a:buClr>
                <a:buSzPts val="450"/>
                <a:buFont typeface="Arial"/>
                <a:buNone/>
              </a:pPr>
              <a:r>
                <a:rPr lang="en-CA" sz="1800" b="1" i="0" u="none" strike="noStrike" cap="none">
                  <a:solidFill>
                    <a:srgbClr val="022828"/>
                  </a:solidFill>
                  <a:latin typeface="Arial"/>
                  <a:ea typeface="Arial"/>
                  <a:cs typeface="Arial"/>
                  <a:sym typeface="Arial"/>
                </a:rPr>
                <a:t>   </a:t>
              </a:r>
              <a:r>
                <a:rPr lang="en-CA" sz="1600" b="1" i="0" u="none" strike="noStrike" cap="none">
                  <a:solidFill>
                    <a:srgbClr val="022828"/>
                  </a:solidFill>
                  <a:latin typeface="Arial"/>
                  <a:ea typeface="Arial"/>
                  <a:cs typeface="Arial"/>
                  <a:sym typeface="Arial"/>
                </a:rPr>
                <a:t>Traditional IT</a:t>
              </a:r>
              <a:endParaRPr/>
            </a:p>
          </p:txBody>
        </p:sp>
        <p:grpSp>
          <p:nvGrpSpPr>
            <p:cNvPr id="266" name="Shape 266"/>
            <p:cNvGrpSpPr/>
            <p:nvPr/>
          </p:nvGrpSpPr>
          <p:grpSpPr>
            <a:xfrm>
              <a:off x="1186926" y="3515609"/>
              <a:ext cx="1451282" cy="2873828"/>
              <a:chOff x="637640" y="3495636"/>
              <a:chExt cx="1371600" cy="2873828"/>
            </a:xfrm>
          </p:grpSpPr>
          <p:sp>
            <p:nvSpPr>
              <p:cNvPr id="267" name="Shape 267"/>
              <p:cNvSpPr/>
              <p:nvPr/>
            </p:nvSpPr>
            <p:spPr>
              <a:xfrm>
                <a:off x="637640" y="5781636"/>
                <a:ext cx="1371600" cy="261257"/>
              </a:xfrm>
              <a:prstGeom prst="roundRect">
                <a:avLst>
                  <a:gd name="adj" fmla="val 16667"/>
                </a:avLst>
              </a:prstGeom>
              <a:solidFill>
                <a:srgbClr val="00786E"/>
              </a:solidFill>
              <a:ln w="9525" cap="flat" cmpd="sng">
                <a:solidFill>
                  <a:srgbClr val="4B4B4B"/>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chemeClr val="lt1"/>
                  </a:buClr>
                  <a:buSzPts val="300"/>
                  <a:buFont typeface="Arial"/>
                  <a:buNone/>
                </a:pPr>
                <a:r>
                  <a:rPr lang="en-CA" sz="1200" b="0" i="0" u="none" strike="noStrike" cap="none">
                    <a:solidFill>
                      <a:schemeClr val="lt1"/>
                    </a:solidFill>
                    <a:latin typeface="Arial"/>
                    <a:ea typeface="Arial"/>
                    <a:cs typeface="Arial"/>
                    <a:sym typeface="Arial"/>
                  </a:rPr>
                  <a:t>Storage</a:t>
                </a:r>
                <a:endParaRPr/>
              </a:p>
            </p:txBody>
          </p:sp>
          <p:sp>
            <p:nvSpPr>
              <p:cNvPr id="268" name="Shape 268"/>
              <p:cNvSpPr/>
              <p:nvPr/>
            </p:nvSpPr>
            <p:spPr>
              <a:xfrm>
                <a:off x="637640" y="5455064"/>
                <a:ext cx="1371600" cy="261257"/>
              </a:xfrm>
              <a:prstGeom prst="roundRect">
                <a:avLst>
                  <a:gd name="adj" fmla="val 16667"/>
                </a:avLst>
              </a:prstGeom>
              <a:solidFill>
                <a:srgbClr val="00685D"/>
              </a:solidFill>
              <a:ln w="9525" cap="flat" cmpd="sng">
                <a:solidFill>
                  <a:srgbClr val="4B4B4B"/>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chemeClr val="lt1"/>
                  </a:buClr>
                  <a:buSzPts val="300"/>
                  <a:buFont typeface="Arial"/>
                  <a:buNone/>
                </a:pPr>
                <a:r>
                  <a:rPr lang="en-CA" sz="1200" b="0" i="0" u="none" strike="noStrike" cap="none">
                    <a:solidFill>
                      <a:schemeClr val="lt1"/>
                    </a:solidFill>
                    <a:latin typeface="Arial"/>
                    <a:ea typeface="Arial"/>
                    <a:cs typeface="Arial"/>
                    <a:sym typeface="Arial"/>
                  </a:rPr>
                  <a:t>Servers</a:t>
                </a:r>
                <a:endParaRPr/>
              </a:p>
            </p:txBody>
          </p:sp>
          <p:sp>
            <p:nvSpPr>
              <p:cNvPr id="269" name="Shape 269"/>
              <p:cNvSpPr/>
              <p:nvPr/>
            </p:nvSpPr>
            <p:spPr>
              <a:xfrm>
                <a:off x="637640" y="6108207"/>
                <a:ext cx="1371600" cy="261257"/>
              </a:xfrm>
              <a:prstGeom prst="roundRect">
                <a:avLst>
                  <a:gd name="adj" fmla="val 16667"/>
                </a:avLst>
              </a:prstGeom>
              <a:solidFill>
                <a:srgbClr val="00685D"/>
              </a:solidFill>
              <a:ln w="9525" cap="flat" cmpd="sng">
                <a:solidFill>
                  <a:srgbClr val="4B4B4B"/>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chemeClr val="lt1"/>
                  </a:buClr>
                  <a:buSzPts val="300"/>
                  <a:buFont typeface="Arial"/>
                  <a:buNone/>
                </a:pPr>
                <a:r>
                  <a:rPr lang="en-CA" sz="1200" b="0" i="0" u="none" strike="noStrike" cap="none">
                    <a:solidFill>
                      <a:schemeClr val="lt1"/>
                    </a:solidFill>
                    <a:latin typeface="Arial"/>
                    <a:ea typeface="Arial"/>
                    <a:cs typeface="Arial"/>
                    <a:sym typeface="Arial"/>
                  </a:rPr>
                  <a:t>Networking</a:t>
                </a:r>
                <a:endParaRPr/>
              </a:p>
            </p:txBody>
          </p:sp>
          <p:sp>
            <p:nvSpPr>
              <p:cNvPr id="270" name="Shape 270"/>
              <p:cNvSpPr/>
              <p:nvPr/>
            </p:nvSpPr>
            <p:spPr>
              <a:xfrm>
                <a:off x="637640" y="4801921"/>
                <a:ext cx="1371600" cy="261257"/>
              </a:xfrm>
              <a:prstGeom prst="roundRect">
                <a:avLst>
                  <a:gd name="adj" fmla="val 16667"/>
                </a:avLst>
              </a:prstGeom>
              <a:solidFill>
                <a:srgbClr val="00685D"/>
              </a:solidFill>
              <a:ln w="9525" cap="flat" cmpd="sng">
                <a:solidFill>
                  <a:srgbClr val="4B4B4B"/>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chemeClr val="lt1"/>
                  </a:buClr>
                  <a:buSzPts val="300"/>
                  <a:buFont typeface="Arial"/>
                  <a:buNone/>
                </a:pPr>
                <a:r>
                  <a:rPr lang="en-CA" sz="1200" b="0" i="0" u="none" strike="noStrike" cap="none">
                    <a:solidFill>
                      <a:schemeClr val="lt1"/>
                    </a:solidFill>
                    <a:latin typeface="Arial"/>
                    <a:ea typeface="Arial"/>
                    <a:cs typeface="Arial"/>
                    <a:sym typeface="Arial"/>
                  </a:rPr>
                  <a:t>O/S</a:t>
                </a:r>
                <a:endParaRPr/>
              </a:p>
            </p:txBody>
          </p:sp>
          <p:sp>
            <p:nvSpPr>
              <p:cNvPr id="271" name="Shape 271"/>
              <p:cNvSpPr/>
              <p:nvPr/>
            </p:nvSpPr>
            <p:spPr>
              <a:xfrm>
                <a:off x="637640" y="4475350"/>
                <a:ext cx="1371600" cy="261257"/>
              </a:xfrm>
              <a:prstGeom prst="roundRect">
                <a:avLst>
                  <a:gd name="adj" fmla="val 16667"/>
                </a:avLst>
              </a:prstGeom>
              <a:solidFill>
                <a:srgbClr val="00685D"/>
              </a:solidFill>
              <a:ln w="9525" cap="flat" cmpd="sng">
                <a:solidFill>
                  <a:srgbClr val="4B4B4B"/>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chemeClr val="lt1"/>
                  </a:buClr>
                  <a:buSzPts val="300"/>
                  <a:buFont typeface="Arial"/>
                  <a:buNone/>
                </a:pPr>
                <a:r>
                  <a:rPr lang="en-CA" sz="1200" b="0" i="0" u="none" strike="noStrike" cap="none">
                    <a:solidFill>
                      <a:schemeClr val="lt1"/>
                    </a:solidFill>
                    <a:latin typeface="Arial"/>
                    <a:ea typeface="Arial"/>
                    <a:cs typeface="Arial"/>
                    <a:sym typeface="Arial"/>
                  </a:rPr>
                  <a:t>Middleware</a:t>
                </a:r>
                <a:endParaRPr/>
              </a:p>
            </p:txBody>
          </p:sp>
          <p:sp>
            <p:nvSpPr>
              <p:cNvPr id="272" name="Shape 272"/>
              <p:cNvSpPr/>
              <p:nvPr/>
            </p:nvSpPr>
            <p:spPr>
              <a:xfrm>
                <a:off x="637640" y="5128493"/>
                <a:ext cx="1371600" cy="261257"/>
              </a:xfrm>
              <a:prstGeom prst="roundRect">
                <a:avLst>
                  <a:gd name="adj" fmla="val 16667"/>
                </a:avLst>
              </a:prstGeom>
              <a:solidFill>
                <a:srgbClr val="00685D"/>
              </a:solidFill>
              <a:ln w="9525" cap="flat" cmpd="sng">
                <a:solidFill>
                  <a:srgbClr val="4B4B4B"/>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chemeClr val="lt1"/>
                  </a:buClr>
                  <a:buSzPts val="300"/>
                  <a:buFont typeface="Arial"/>
                  <a:buNone/>
                </a:pPr>
                <a:r>
                  <a:rPr lang="en-CA" sz="1200" b="0" i="0" u="none" strike="noStrike" cap="none">
                    <a:solidFill>
                      <a:schemeClr val="lt1"/>
                    </a:solidFill>
                    <a:latin typeface="Arial"/>
                    <a:ea typeface="Arial"/>
                    <a:cs typeface="Arial"/>
                    <a:sym typeface="Arial"/>
                  </a:rPr>
                  <a:t>Virtualization</a:t>
                </a:r>
                <a:endParaRPr/>
              </a:p>
            </p:txBody>
          </p:sp>
          <p:sp>
            <p:nvSpPr>
              <p:cNvPr id="273" name="Shape 273"/>
              <p:cNvSpPr/>
              <p:nvPr/>
            </p:nvSpPr>
            <p:spPr>
              <a:xfrm>
                <a:off x="637640" y="3822207"/>
                <a:ext cx="1371600" cy="261257"/>
              </a:xfrm>
              <a:prstGeom prst="roundRect">
                <a:avLst>
                  <a:gd name="adj" fmla="val 16667"/>
                </a:avLst>
              </a:prstGeom>
              <a:solidFill>
                <a:srgbClr val="00685D"/>
              </a:solidFill>
              <a:ln w="9525" cap="flat" cmpd="sng">
                <a:solidFill>
                  <a:srgbClr val="4B4B4B"/>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chemeClr val="lt1"/>
                  </a:buClr>
                  <a:buSzPts val="300"/>
                  <a:buFont typeface="Arial"/>
                  <a:buNone/>
                </a:pPr>
                <a:r>
                  <a:rPr lang="en-CA" sz="1200" b="0" i="0" u="none" strike="noStrike" cap="none">
                    <a:solidFill>
                      <a:schemeClr val="lt1"/>
                    </a:solidFill>
                    <a:latin typeface="Arial"/>
                    <a:ea typeface="Arial"/>
                    <a:cs typeface="Arial"/>
                    <a:sym typeface="Arial"/>
                  </a:rPr>
                  <a:t>Data</a:t>
                </a:r>
                <a:endParaRPr/>
              </a:p>
            </p:txBody>
          </p:sp>
          <p:sp>
            <p:nvSpPr>
              <p:cNvPr id="274" name="Shape 274"/>
              <p:cNvSpPr/>
              <p:nvPr/>
            </p:nvSpPr>
            <p:spPr>
              <a:xfrm>
                <a:off x="637640" y="3495636"/>
                <a:ext cx="1371600" cy="261257"/>
              </a:xfrm>
              <a:prstGeom prst="roundRect">
                <a:avLst>
                  <a:gd name="adj" fmla="val 16667"/>
                </a:avLst>
              </a:prstGeom>
              <a:solidFill>
                <a:srgbClr val="00685D"/>
              </a:solidFill>
              <a:ln w="9525" cap="flat" cmpd="sng">
                <a:solidFill>
                  <a:srgbClr val="4B4B4B"/>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chemeClr val="lt1"/>
                  </a:buClr>
                  <a:buSzPts val="300"/>
                  <a:buFont typeface="Arial"/>
                  <a:buNone/>
                </a:pPr>
                <a:r>
                  <a:rPr lang="en-CA" sz="1200" b="0" i="0" u="none" strike="noStrike" cap="none">
                    <a:solidFill>
                      <a:schemeClr val="lt1"/>
                    </a:solidFill>
                    <a:latin typeface="Arial"/>
                    <a:ea typeface="Arial"/>
                    <a:cs typeface="Arial"/>
                    <a:sym typeface="Arial"/>
                  </a:rPr>
                  <a:t>Applications</a:t>
                </a:r>
                <a:endParaRPr/>
              </a:p>
            </p:txBody>
          </p:sp>
          <p:sp>
            <p:nvSpPr>
              <p:cNvPr id="275" name="Shape 275"/>
              <p:cNvSpPr/>
              <p:nvPr/>
            </p:nvSpPr>
            <p:spPr>
              <a:xfrm>
                <a:off x="637640" y="4148779"/>
                <a:ext cx="1371600" cy="261257"/>
              </a:xfrm>
              <a:prstGeom prst="roundRect">
                <a:avLst>
                  <a:gd name="adj" fmla="val 16667"/>
                </a:avLst>
              </a:prstGeom>
              <a:solidFill>
                <a:srgbClr val="00685D"/>
              </a:solidFill>
              <a:ln w="9525" cap="flat" cmpd="sng">
                <a:solidFill>
                  <a:srgbClr val="4B4B4B"/>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chemeClr val="lt1"/>
                  </a:buClr>
                  <a:buSzPts val="300"/>
                  <a:buFont typeface="Arial"/>
                  <a:buNone/>
                </a:pPr>
                <a:r>
                  <a:rPr lang="en-CA" sz="1200" b="0" i="0" u="none" strike="noStrike" cap="none">
                    <a:solidFill>
                      <a:schemeClr val="lt1"/>
                    </a:solidFill>
                    <a:latin typeface="Arial"/>
                    <a:ea typeface="Arial"/>
                    <a:cs typeface="Arial"/>
                    <a:sym typeface="Arial"/>
                  </a:rPr>
                  <a:t>Runtime</a:t>
                </a:r>
                <a:endParaRPr/>
              </a:p>
            </p:txBody>
          </p:sp>
        </p:grpSp>
        <p:sp>
          <p:nvSpPr>
            <p:cNvPr id="276" name="Shape 276"/>
            <p:cNvSpPr/>
            <p:nvPr/>
          </p:nvSpPr>
          <p:spPr>
            <a:xfrm>
              <a:off x="988436" y="3456019"/>
              <a:ext cx="198489" cy="2964754"/>
            </a:xfrm>
            <a:prstGeom prst="leftBrace">
              <a:avLst>
                <a:gd name="adj1" fmla="val 0"/>
                <a:gd name="adj2" fmla="val 50000"/>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7" name="Shape 277"/>
            <p:cNvSpPr txBox="1"/>
            <p:nvPr/>
          </p:nvSpPr>
          <p:spPr>
            <a:xfrm rot="-5400000">
              <a:off x="9696" y="4742250"/>
              <a:ext cx="1389186" cy="3810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50"/>
                <a:buFont typeface="Arial"/>
                <a:buNone/>
              </a:pPr>
              <a:r>
                <a:rPr lang="en-CA" sz="1400" b="0" i="0" u="none" strike="noStrike" cap="none">
                  <a:solidFill>
                    <a:schemeClr val="dk1"/>
                  </a:solidFill>
                  <a:latin typeface="Arial"/>
                  <a:ea typeface="Arial"/>
                  <a:cs typeface="Arial"/>
                  <a:sym typeface="Arial"/>
                </a:rPr>
                <a:t>You</a:t>
              </a:r>
              <a:r>
                <a:rPr lang="en-CA" sz="1400" b="1" i="0" u="none" strike="noStrike" cap="none">
                  <a:solidFill>
                    <a:schemeClr val="dk1"/>
                  </a:solidFill>
                  <a:latin typeface="Arial"/>
                  <a:ea typeface="Arial"/>
                  <a:cs typeface="Arial"/>
                  <a:sym typeface="Arial"/>
                </a:rPr>
                <a:t> </a:t>
              </a:r>
              <a:r>
                <a:rPr lang="en-CA" sz="1400" b="0" i="0" u="none" strike="noStrike" cap="none">
                  <a:solidFill>
                    <a:schemeClr val="dk1"/>
                  </a:solidFill>
                  <a:latin typeface="Arial"/>
                  <a:ea typeface="Arial"/>
                  <a:cs typeface="Arial"/>
                  <a:sym typeface="Arial"/>
                </a:rPr>
                <a:t>Manage</a:t>
              </a:r>
              <a:endParaRPr/>
            </a:p>
          </p:txBody>
        </p:sp>
      </p:grpSp>
      <p:grpSp>
        <p:nvGrpSpPr>
          <p:cNvPr id="278" name="Shape 278"/>
          <p:cNvGrpSpPr/>
          <p:nvPr/>
        </p:nvGrpSpPr>
        <p:grpSpPr>
          <a:xfrm>
            <a:off x="2766550" y="1208185"/>
            <a:ext cx="2722475" cy="2830313"/>
            <a:chOff x="2002005" y="2277660"/>
            <a:chExt cx="2722475" cy="3773747"/>
          </a:xfrm>
        </p:grpSpPr>
        <p:sp>
          <p:nvSpPr>
            <p:cNvPr id="279" name="Shape 279"/>
            <p:cNvSpPr/>
            <p:nvPr/>
          </p:nvSpPr>
          <p:spPr>
            <a:xfrm>
              <a:off x="2663719" y="4345508"/>
              <a:ext cx="1523846" cy="274320"/>
            </a:xfrm>
            <a:prstGeom prst="roundRect">
              <a:avLst>
                <a:gd name="adj" fmla="val 16667"/>
              </a:avLst>
            </a:prstGeom>
            <a:solidFill>
              <a:srgbClr val="00685D"/>
            </a:solidFill>
            <a:ln w="9525" cap="flat" cmpd="sng">
              <a:solidFill>
                <a:schemeClr val="dk1"/>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FFFFFF"/>
                </a:buClr>
                <a:buSzPts val="300"/>
                <a:buFont typeface="Arial"/>
                <a:buNone/>
              </a:pPr>
              <a:r>
                <a:rPr lang="en-CA" sz="1200" b="0" i="0" u="none" strike="noStrike" cap="none">
                  <a:solidFill>
                    <a:srgbClr val="FFFFFF"/>
                  </a:solidFill>
                  <a:latin typeface="Arial"/>
                  <a:ea typeface="Arial"/>
                  <a:cs typeface="Arial"/>
                  <a:sym typeface="Arial"/>
                </a:rPr>
                <a:t>O/S</a:t>
              </a:r>
              <a:endParaRPr/>
            </a:p>
          </p:txBody>
        </p:sp>
        <p:grpSp>
          <p:nvGrpSpPr>
            <p:cNvPr id="280" name="Shape 280"/>
            <p:cNvGrpSpPr/>
            <p:nvPr/>
          </p:nvGrpSpPr>
          <p:grpSpPr>
            <a:xfrm>
              <a:off x="2002005" y="2277660"/>
              <a:ext cx="2506952" cy="3742140"/>
              <a:chOff x="541325" y="2856832"/>
              <a:chExt cx="2387572" cy="3563942"/>
            </a:xfrm>
          </p:grpSpPr>
          <p:sp>
            <p:nvSpPr>
              <p:cNvPr id="281" name="Shape 281"/>
              <p:cNvSpPr/>
              <p:nvPr/>
            </p:nvSpPr>
            <p:spPr>
              <a:xfrm>
                <a:off x="688216" y="2856832"/>
                <a:ext cx="2240681" cy="3563942"/>
              </a:xfrm>
              <a:prstGeom prst="roundRect">
                <a:avLst>
                  <a:gd name="adj" fmla="val 16667"/>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22828"/>
                  </a:buClr>
                  <a:buSzPts val="450"/>
                  <a:buFont typeface="Arial"/>
                  <a:buNone/>
                </a:pPr>
                <a:r>
                  <a:rPr lang="en-CA" sz="1800" b="1" i="0" u="none" strike="noStrike" cap="none">
                    <a:solidFill>
                      <a:srgbClr val="022828"/>
                    </a:solidFill>
                    <a:latin typeface="Arial"/>
                    <a:ea typeface="Arial"/>
                    <a:cs typeface="Arial"/>
                    <a:sym typeface="Arial"/>
                  </a:rPr>
                  <a:t>   </a:t>
                </a:r>
                <a:r>
                  <a:rPr lang="en-CA" sz="1600" b="1" i="0" u="none" strike="noStrike" cap="none">
                    <a:solidFill>
                      <a:srgbClr val="022828"/>
                    </a:solidFill>
                    <a:latin typeface="Arial"/>
                    <a:ea typeface="Arial"/>
                    <a:cs typeface="Arial"/>
                    <a:sym typeface="Arial"/>
                  </a:rPr>
                  <a:t>IaaS</a:t>
                </a:r>
                <a:endParaRPr/>
              </a:p>
            </p:txBody>
          </p:sp>
          <p:grpSp>
            <p:nvGrpSpPr>
              <p:cNvPr id="282" name="Shape 282"/>
              <p:cNvGrpSpPr/>
              <p:nvPr/>
            </p:nvGrpSpPr>
            <p:grpSpPr>
              <a:xfrm>
                <a:off x="1186926" y="3515609"/>
                <a:ext cx="1451282" cy="2873828"/>
                <a:chOff x="637640" y="3495636"/>
                <a:chExt cx="1371600" cy="2873828"/>
              </a:xfrm>
            </p:grpSpPr>
            <p:sp>
              <p:nvSpPr>
                <p:cNvPr id="283" name="Shape 283"/>
                <p:cNvSpPr/>
                <p:nvPr/>
              </p:nvSpPr>
              <p:spPr>
                <a:xfrm>
                  <a:off x="637640" y="5781636"/>
                  <a:ext cx="1371600" cy="261257"/>
                </a:xfrm>
                <a:prstGeom prst="roundRect">
                  <a:avLst>
                    <a:gd name="adj" fmla="val 16667"/>
                  </a:avLst>
                </a:prstGeom>
                <a:gradFill>
                  <a:gsLst>
                    <a:gs pos="0">
                      <a:srgbClr val="C0C0C0"/>
                    </a:gs>
                    <a:gs pos="35000">
                      <a:srgbClr val="D3D3D3"/>
                    </a:gs>
                    <a:gs pos="100000">
                      <a:srgbClr val="EEEEEE"/>
                    </a:gs>
                  </a:gsLst>
                  <a:lin ang="16200000" scaled="0"/>
                </a:gradFill>
                <a:ln w="9525" cap="flat" cmpd="sng">
                  <a:solidFill>
                    <a:srgbClr val="4B4B4B"/>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chemeClr val="dk1"/>
                    </a:buClr>
                    <a:buSzPts val="300"/>
                    <a:buFont typeface="Arial"/>
                    <a:buNone/>
                  </a:pPr>
                  <a:r>
                    <a:rPr lang="en-CA" sz="1200" b="0" i="0" u="none" strike="noStrike" cap="none">
                      <a:solidFill>
                        <a:schemeClr val="dk1"/>
                      </a:solidFill>
                      <a:latin typeface="Arial"/>
                      <a:ea typeface="Arial"/>
                      <a:cs typeface="Arial"/>
                      <a:sym typeface="Arial"/>
                    </a:rPr>
                    <a:t>Storage</a:t>
                  </a:r>
                  <a:endParaRPr/>
                </a:p>
              </p:txBody>
            </p:sp>
            <p:sp>
              <p:nvSpPr>
                <p:cNvPr id="284" name="Shape 284"/>
                <p:cNvSpPr/>
                <p:nvPr/>
              </p:nvSpPr>
              <p:spPr>
                <a:xfrm>
                  <a:off x="637640" y="5455064"/>
                  <a:ext cx="1371600" cy="261257"/>
                </a:xfrm>
                <a:prstGeom prst="roundRect">
                  <a:avLst>
                    <a:gd name="adj" fmla="val 16667"/>
                  </a:avLst>
                </a:prstGeom>
                <a:gradFill>
                  <a:gsLst>
                    <a:gs pos="0">
                      <a:srgbClr val="C0C0C0"/>
                    </a:gs>
                    <a:gs pos="35000">
                      <a:srgbClr val="D3D3D3"/>
                    </a:gs>
                    <a:gs pos="100000">
                      <a:srgbClr val="EEEEEE"/>
                    </a:gs>
                  </a:gsLst>
                  <a:lin ang="16200000" scaled="0"/>
                </a:gradFill>
                <a:ln w="9525" cap="flat" cmpd="sng">
                  <a:solidFill>
                    <a:srgbClr val="4B4B4B"/>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chemeClr val="dk1"/>
                    </a:buClr>
                    <a:buSzPts val="300"/>
                    <a:buFont typeface="Arial"/>
                    <a:buNone/>
                  </a:pPr>
                  <a:r>
                    <a:rPr lang="en-CA" sz="1200" b="0" i="0" u="none" strike="noStrike" cap="none">
                      <a:solidFill>
                        <a:schemeClr val="dk1"/>
                      </a:solidFill>
                      <a:latin typeface="Arial"/>
                      <a:ea typeface="Arial"/>
                      <a:cs typeface="Arial"/>
                      <a:sym typeface="Arial"/>
                    </a:rPr>
                    <a:t>Servers</a:t>
                  </a:r>
                  <a:endParaRPr/>
                </a:p>
              </p:txBody>
            </p:sp>
            <p:sp>
              <p:nvSpPr>
                <p:cNvPr id="285" name="Shape 285"/>
                <p:cNvSpPr/>
                <p:nvPr/>
              </p:nvSpPr>
              <p:spPr>
                <a:xfrm>
                  <a:off x="637640" y="6108207"/>
                  <a:ext cx="1371600" cy="261257"/>
                </a:xfrm>
                <a:prstGeom prst="roundRect">
                  <a:avLst>
                    <a:gd name="adj" fmla="val 16667"/>
                  </a:avLst>
                </a:prstGeom>
                <a:gradFill>
                  <a:gsLst>
                    <a:gs pos="0">
                      <a:srgbClr val="C0C0C0"/>
                    </a:gs>
                    <a:gs pos="35000">
                      <a:srgbClr val="D3D3D3"/>
                    </a:gs>
                    <a:gs pos="100000">
                      <a:srgbClr val="EEEEEE"/>
                    </a:gs>
                  </a:gsLst>
                  <a:lin ang="16200000" scaled="0"/>
                </a:gradFill>
                <a:ln w="9525" cap="flat" cmpd="sng">
                  <a:solidFill>
                    <a:srgbClr val="4B4B4B"/>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chemeClr val="dk1"/>
                    </a:buClr>
                    <a:buSzPts val="300"/>
                    <a:buFont typeface="Arial"/>
                    <a:buNone/>
                  </a:pPr>
                  <a:r>
                    <a:rPr lang="en-CA" sz="1200" b="0" i="0" u="none" strike="noStrike" cap="none">
                      <a:solidFill>
                        <a:schemeClr val="dk1"/>
                      </a:solidFill>
                      <a:latin typeface="Arial"/>
                      <a:ea typeface="Arial"/>
                      <a:cs typeface="Arial"/>
                      <a:sym typeface="Arial"/>
                    </a:rPr>
                    <a:t>Networking</a:t>
                  </a:r>
                  <a:endParaRPr/>
                </a:p>
              </p:txBody>
            </p:sp>
            <p:sp>
              <p:nvSpPr>
                <p:cNvPr id="286" name="Shape 286"/>
                <p:cNvSpPr/>
                <p:nvPr/>
              </p:nvSpPr>
              <p:spPr>
                <a:xfrm>
                  <a:off x="637640" y="4475350"/>
                  <a:ext cx="1371600" cy="261257"/>
                </a:xfrm>
                <a:prstGeom prst="roundRect">
                  <a:avLst>
                    <a:gd name="adj" fmla="val 16667"/>
                  </a:avLst>
                </a:prstGeom>
                <a:solidFill>
                  <a:srgbClr val="00685D"/>
                </a:solidFill>
                <a:ln w="9525" cap="flat" cmpd="sng">
                  <a:solidFill>
                    <a:srgbClr val="4B4B4B"/>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chemeClr val="lt1"/>
                    </a:buClr>
                    <a:buSzPts val="300"/>
                    <a:buFont typeface="Arial"/>
                    <a:buNone/>
                  </a:pPr>
                  <a:r>
                    <a:rPr lang="en-CA" sz="1200" b="0" i="0" u="none" strike="noStrike" cap="none">
                      <a:solidFill>
                        <a:schemeClr val="lt1"/>
                      </a:solidFill>
                      <a:latin typeface="Arial"/>
                      <a:ea typeface="Arial"/>
                      <a:cs typeface="Arial"/>
                      <a:sym typeface="Arial"/>
                    </a:rPr>
                    <a:t>Middleware</a:t>
                  </a:r>
                  <a:endParaRPr/>
                </a:p>
              </p:txBody>
            </p:sp>
            <p:sp>
              <p:nvSpPr>
                <p:cNvPr id="287" name="Shape 287"/>
                <p:cNvSpPr/>
                <p:nvPr/>
              </p:nvSpPr>
              <p:spPr>
                <a:xfrm>
                  <a:off x="637640" y="5128493"/>
                  <a:ext cx="1371600" cy="261257"/>
                </a:xfrm>
                <a:prstGeom prst="roundRect">
                  <a:avLst>
                    <a:gd name="adj" fmla="val 16667"/>
                  </a:avLst>
                </a:prstGeom>
                <a:gradFill>
                  <a:gsLst>
                    <a:gs pos="0">
                      <a:srgbClr val="C0C0C0"/>
                    </a:gs>
                    <a:gs pos="35000">
                      <a:srgbClr val="D3D3D3"/>
                    </a:gs>
                    <a:gs pos="100000">
                      <a:srgbClr val="EEEEEE"/>
                    </a:gs>
                  </a:gsLst>
                  <a:lin ang="16200000" scaled="0"/>
                </a:gradFill>
                <a:ln w="9525" cap="flat" cmpd="sng">
                  <a:solidFill>
                    <a:srgbClr val="4B4B4B"/>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chemeClr val="dk1"/>
                    </a:buClr>
                    <a:buSzPts val="300"/>
                    <a:buFont typeface="Arial"/>
                    <a:buNone/>
                  </a:pPr>
                  <a:r>
                    <a:rPr lang="en-CA" sz="1200" b="0" i="0" u="none" strike="noStrike" cap="none">
                      <a:solidFill>
                        <a:schemeClr val="dk1"/>
                      </a:solidFill>
                      <a:latin typeface="Arial"/>
                      <a:ea typeface="Arial"/>
                      <a:cs typeface="Arial"/>
                      <a:sym typeface="Arial"/>
                    </a:rPr>
                    <a:t>Virtualization</a:t>
                  </a:r>
                  <a:endParaRPr/>
                </a:p>
              </p:txBody>
            </p:sp>
            <p:sp>
              <p:nvSpPr>
                <p:cNvPr id="288" name="Shape 288"/>
                <p:cNvSpPr/>
                <p:nvPr/>
              </p:nvSpPr>
              <p:spPr>
                <a:xfrm>
                  <a:off x="637640" y="3822207"/>
                  <a:ext cx="1371600" cy="261257"/>
                </a:xfrm>
                <a:prstGeom prst="roundRect">
                  <a:avLst>
                    <a:gd name="adj" fmla="val 16667"/>
                  </a:avLst>
                </a:prstGeom>
                <a:solidFill>
                  <a:srgbClr val="00685D"/>
                </a:solidFill>
                <a:ln w="9525" cap="flat" cmpd="sng">
                  <a:solidFill>
                    <a:srgbClr val="4B4B4B"/>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chemeClr val="lt1"/>
                    </a:buClr>
                    <a:buSzPts val="300"/>
                    <a:buFont typeface="Arial"/>
                    <a:buNone/>
                  </a:pPr>
                  <a:r>
                    <a:rPr lang="en-CA" sz="1200" b="0" i="0" u="none" strike="noStrike" cap="none">
                      <a:solidFill>
                        <a:schemeClr val="lt1"/>
                      </a:solidFill>
                      <a:latin typeface="Arial"/>
                      <a:ea typeface="Arial"/>
                      <a:cs typeface="Arial"/>
                      <a:sym typeface="Arial"/>
                    </a:rPr>
                    <a:t>Data</a:t>
                  </a:r>
                  <a:endParaRPr/>
                </a:p>
              </p:txBody>
            </p:sp>
            <p:sp>
              <p:nvSpPr>
                <p:cNvPr id="289" name="Shape 289"/>
                <p:cNvSpPr/>
                <p:nvPr/>
              </p:nvSpPr>
              <p:spPr>
                <a:xfrm>
                  <a:off x="637640" y="3495636"/>
                  <a:ext cx="1371600" cy="261257"/>
                </a:xfrm>
                <a:prstGeom prst="roundRect">
                  <a:avLst>
                    <a:gd name="adj" fmla="val 16667"/>
                  </a:avLst>
                </a:prstGeom>
                <a:solidFill>
                  <a:srgbClr val="00685D"/>
                </a:solidFill>
                <a:ln w="9525" cap="flat" cmpd="sng">
                  <a:solidFill>
                    <a:srgbClr val="4B4B4B"/>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chemeClr val="lt1"/>
                    </a:buClr>
                    <a:buSzPts val="300"/>
                    <a:buFont typeface="Arial"/>
                    <a:buNone/>
                  </a:pPr>
                  <a:r>
                    <a:rPr lang="en-CA" sz="1200" b="0" i="0" u="none" strike="noStrike" cap="none">
                      <a:solidFill>
                        <a:schemeClr val="lt1"/>
                      </a:solidFill>
                      <a:latin typeface="Arial"/>
                      <a:ea typeface="Arial"/>
                      <a:cs typeface="Arial"/>
                      <a:sym typeface="Arial"/>
                    </a:rPr>
                    <a:t>Applications</a:t>
                  </a:r>
                  <a:endParaRPr/>
                </a:p>
              </p:txBody>
            </p:sp>
            <p:sp>
              <p:nvSpPr>
                <p:cNvPr id="290" name="Shape 290"/>
                <p:cNvSpPr/>
                <p:nvPr/>
              </p:nvSpPr>
              <p:spPr>
                <a:xfrm>
                  <a:off x="637640" y="4148779"/>
                  <a:ext cx="1371600" cy="261257"/>
                </a:xfrm>
                <a:prstGeom prst="roundRect">
                  <a:avLst>
                    <a:gd name="adj" fmla="val 16667"/>
                  </a:avLst>
                </a:prstGeom>
                <a:solidFill>
                  <a:srgbClr val="00685D"/>
                </a:solidFill>
                <a:ln w="9525" cap="flat" cmpd="sng">
                  <a:solidFill>
                    <a:srgbClr val="4B4B4B"/>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chemeClr val="lt1"/>
                    </a:buClr>
                    <a:buSzPts val="300"/>
                    <a:buFont typeface="Arial"/>
                    <a:buNone/>
                  </a:pPr>
                  <a:r>
                    <a:rPr lang="en-CA" sz="1200" b="0" i="0" u="none" strike="noStrike" cap="none">
                      <a:solidFill>
                        <a:schemeClr val="lt1"/>
                      </a:solidFill>
                      <a:latin typeface="Arial"/>
                      <a:ea typeface="Arial"/>
                      <a:cs typeface="Arial"/>
                      <a:sym typeface="Arial"/>
                    </a:rPr>
                    <a:t>Runtime</a:t>
                  </a:r>
                  <a:endParaRPr/>
                </a:p>
              </p:txBody>
            </p:sp>
          </p:grpSp>
          <p:sp>
            <p:nvSpPr>
              <p:cNvPr id="291" name="Shape 291"/>
              <p:cNvSpPr/>
              <p:nvPr/>
            </p:nvSpPr>
            <p:spPr>
              <a:xfrm>
                <a:off x="988436" y="3456019"/>
                <a:ext cx="168940" cy="1498808"/>
              </a:xfrm>
              <a:prstGeom prst="leftBrace">
                <a:avLst>
                  <a:gd name="adj1" fmla="val 0"/>
                  <a:gd name="adj2" fmla="val 50000"/>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2" name="Shape 292"/>
              <p:cNvSpPr txBox="1"/>
              <p:nvPr/>
            </p:nvSpPr>
            <p:spPr>
              <a:xfrm rot="-5400000">
                <a:off x="37175" y="4003461"/>
                <a:ext cx="1389300" cy="381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50"/>
                  <a:buFont typeface="Arial"/>
                  <a:buNone/>
                </a:pPr>
                <a:r>
                  <a:rPr lang="en-CA" sz="1400" b="0" i="0" u="none" strike="noStrike" cap="none">
                    <a:solidFill>
                      <a:srgbClr val="000000"/>
                    </a:solidFill>
                    <a:latin typeface="Arial"/>
                    <a:ea typeface="Arial"/>
                    <a:cs typeface="Arial"/>
                    <a:sym typeface="Arial"/>
                  </a:rPr>
                  <a:t>You Manage</a:t>
                </a:r>
                <a:endParaRPr/>
              </a:p>
            </p:txBody>
          </p:sp>
        </p:grpSp>
        <p:sp>
          <p:nvSpPr>
            <p:cNvPr id="293" name="Shape 293"/>
            <p:cNvSpPr/>
            <p:nvPr/>
          </p:nvSpPr>
          <p:spPr>
            <a:xfrm flipH="1">
              <a:off x="4181930" y="4462413"/>
              <a:ext cx="218311" cy="1588994"/>
            </a:xfrm>
            <a:prstGeom prst="leftBrace">
              <a:avLst>
                <a:gd name="adj1" fmla="val 0"/>
                <a:gd name="adj2" fmla="val 50000"/>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4" name="Shape 294"/>
            <p:cNvSpPr txBox="1"/>
            <p:nvPr/>
          </p:nvSpPr>
          <p:spPr>
            <a:xfrm rot="-5400000" flipH="1">
              <a:off x="4128830" y="4938167"/>
              <a:ext cx="791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50"/>
                <a:buFont typeface="Arial"/>
                <a:buNone/>
              </a:pPr>
              <a:r>
                <a:rPr lang="en-CA" sz="1400" b="1" i="0" u="none" strike="noStrike" cap="none">
                  <a:solidFill>
                    <a:srgbClr val="000000"/>
                  </a:solidFill>
                  <a:latin typeface="Arial"/>
                  <a:ea typeface="Arial"/>
                  <a:cs typeface="Arial"/>
                  <a:sym typeface="Arial"/>
                </a:rPr>
                <a:t>IaaS</a:t>
              </a:r>
              <a:endParaRPr/>
            </a:p>
          </p:txBody>
        </p:sp>
      </p:grpSp>
      <p:sp>
        <p:nvSpPr>
          <p:cNvPr id="295" name="Shape 295"/>
          <p:cNvSpPr txBox="1"/>
          <p:nvPr/>
        </p:nvSpPr>
        <p:spPr>
          <a:xfrm>
            <a:off x="365679" y="738510"/>
            <a:ext cx="2010836" cy="469666"/>
          </a:xfrm>
          <a:prstGeom prst="rect">
            <a:avLst/>
          </a:prstGeom>
          <a:noFill/>
          <a:ln>
            <a:noFill/>
          </a:ln>
        </p:spPr>
        <p:txBody>
          <a:bodyPr spcFirstLastPara="1" wrap="square" lIns="38400" tIns="19200" rIns="38400" bIns="19200" anchor="t" anchorCtr="0">
            <a:noAutofit/>
          </a:bodyPr>
          <a:lstStyle/>
          <a:p>
            <a:pPr marL="0" marR="0" lvl="0" indent="0" algn="ctr" rtl="0">
              <a:lnSpc>
                <a:spcPct val="100000"/>
              </a:lnSpc>
              <a:spcBef>
                <a:spcPts val="0"/>
              </a:spcBef>
              <a:spcAft>
                <a:spcPts val="0"/>
              </a:spcAft>
              <a:buClr>
                <a:srgbClr val="000000"/>
              </a:buClr>
              <a:buSzPts val="350"/>
              <a:buFont typeface="Calibri"/>
              <a:buNone/>
            </a:pPr>
            <a:r>
              <a:rPr lang="en-CA" sz="1400" b="1" i="0" u="none" strike="noStrike" cap="none">
                <a:solidFill>
                  <a:srgbClr val="000000"/>
                </a:solidFill>
                <a:latin typeface="Calibri"/>
                <a:ea typeface="Calibri"/>
                <a:cs typeface="Calibri"/>
                <a:sym typeface="Calibri"/>
              </a:rPr>
              <a:t>Business Value, Agility &amp; Cost Savings</a:t>
            </a:r>
            <a:endParaRPr/>
          </a:p>
        </p:txBody>
      </p:sp>
      <p:cxnSp>
        <p:nvCxnSpPr>
          <p:cNvPr id="296" name="Shape 296"/>
          <p:cNvCxnSpPr/>
          <p:nvPr/>
        </p:nvCxnSpPr>
        <p:spPr>
          <a:xfrm rot="10800000">
            <a:off x="297850" y="894831"/>
            <a:ext cx="0" cy="3440201"/>
          </a:xfrm>
          <a:prstGeom prst="straightConnector1">
            <a:avLst/>
          </a:prstGeom>
          <a:noFill/>
          <a:ln w="25400" cap="flat" cmpd="sng">
            <a:solidFill>
              <a:schemeClr val="accent1"/>
            </a:solidFill>
            <a:prstDash val="solid"/>
            <a:round/>
            <a:headEnd type="none" w="sm" len="sm"/>
            <a:tailEnd type="stealth" w="lg" len="lg"/>
          </a:ln>
          <a:effectLst>
            <a:outerShdw blurRad="40000" dist="20000" dir="5400000" rotWithShape="0">
              <a:srgbClr val="000000">
                <a:alpha val="37254"/>
              </a:srgbClr>
            </a:outerShdw>
          </a:effectLst>
        </p:spPr>
      </p:cxnSp>
      <p:cxnSp>
        <p:nvCxnSpPr>
          <p:cNvPr id="297" name="Shape 297"/>
          <p:cNvCxnSpPr/>
          <p:nvPr/>
        </p:nvCxnSpPr>
        <p:spPr>
          <a:xfrm>
            <a:off x="297850" y="4335023"/>
            <a:ext cx="8239068" cy="0"/>
          </a:xfrm>
          <a:prstGeom prst="straightConnector1">
            <a:avLst/>
          </a:prstGeom>
          <a:noFill/>
          <a:ln w="25400" cap="flat" cmpd="sng">
            <a:solidFill>
              <a:schemeClr val="accent1"/>
            </a:solidFill>
            <a:prstDash val="solid"/>
            <a:round/>
            <a:headEnd type="none" w="sm" len="sm"/>
            <a:tailEnd type="stealth" w="lg" len="lg"/>
          </a:ln>
          <a:effectLst>
            <a:outerShdw blurRad="40000" dist="20000" dir="5400000" rotWithShape="0">
              <a:srgbClr val="000000">
                <a:alpha val="37254"/>
              </a:srgbClr>
            </a:outerShdw>
          </a:effectLst>
        </p:spPr>
      </p:cxnSp>
      <p:sp>
        <p:nvSpPr>
          <p:cNvPr id="298" name="Shape 298"/>
          <p:cNvSpPr txBox="1"/>
          <p:nvPr/>
        </p:nvSpPr>
        <p:spPr>
          <a:xfrm>
            <a:off x="3319042" y="4341263"/>
            <a:ext cx="2010836" cy="254223"/>
          </a:xfrm>
          <a:prstGeom prst="rect">
            <a:avLst/>
          </a:prstGeom>
          <a:noFill/>
          <a:ln>
            <a:noFill/>
          </a:ln>
        </p:spPr>
        <p:txBody>
          <a:bodyPr spcFirstLastPara="1" wrap="square" lIns="38400" tIns="19200" rIns="38400" bIns="19200" anchor="t" anchorCtr="0">
            <a:noAutofit/>
          </a:bodyPr>
          <a:lstStyle/>
          <a:p>
            <a:pPr marL="0" marR="0" lvl="0" indent="0" algn="ctr" rtl="0">
              <a:lnSpc>
                <a:spcPct val="100000"/>
              </a:lnSpc>
              <a:spcBef>
                <a:spcPts val="0"/>
              </a:spcBef>
              <a:spcAft>
                <a:spcPts val="0"/>
              </a:spcAft>
              <a:buClr>
                <a:srgbClr val="000000"/>
              </a:buClr>
              <a:buSzPts val="350"/>
              <a:buFont typeface="Calibri"/>
              <a:buNone/>
            </a:pPr>
            <a:r>
              <a:rPr lang="en-CA" sz="1400" b="1" i="0" u="none" strike="noStrike" cap="none">
                <a:solidFill>
                  <a:srgbClr val="000000"/>
                </a:solidFill>
                <a:latin typeface="Calibri"/>
                <a:ea typeface="Calibri"/>
                <a:cs typeface="Calibri"/>
                <a:sym typeface="Calibri"/>
              </a:rPr>
              <a:t>Level of Abstraction</a:t>
            </a:r>
            <a:endParaRPr/>
          </a:p>
        </p:txBody>
      </p:sp>
      <p:grpSp>
        <p:nvGrpSpPr>
          <p:cNvPr id="299" name="Shape 299"/>
          <p:cNvGrpSpPr/>
          <p:nvPr/>
        </p:nvGrpSpPr>
        <p:grpSpPr>
          <a:xfrm>
            <a:off x="5255325" y="1091947"/>
            <a:ext cx="3689325" cy="2922831"/>
            <a:chOff x="5255325" y="1091947"/>
            <a:chExt cx="3689325" cy="2922831"/>
          </a:xfrm>
        </p:grpSpPr>
        <p:sp>
          <p:nvSpPr>
            <p:cNvPr id="300" name="Shape 300"/>
            <p:cNvSpPr/>
            <p:nvPr/>
          </p:nvSpPr>
          <p:spPr>
            <a:xfrm>
              <a:off x="6112580" y="2759059"/>
              <a:ext cx="1523846" cy="205740"/>
            </a:xfrm>
            <a:prstGeom prst="roundRect">
              <a:avLst>
                <a:gd name="adj" fmla="val 16667"/>
              </a:avLst>
            </a:prstGeom>
            <a:gradFill>
              <a:gsLst>
                <a:gs pos="0">
                  <a:srgbClr val="C0C0C0"/>
                </a:gs>
                <a:gs pos="35000">
                  <a:srgbClr val="D3D3D3"/>
                </a:gs>
                <a:gs pos="100000">
                  <a:srgbClr val="EEEEEE"/>
                </a:gs>
              </a:gsLst>
              <a:lin ang="16200000" scaled="0"/>
            </a:gradFill>
            <a:ln w="9525" cap="flat" cmpd="sng">
              <a:solidFill>
                <a:srgbClr val="4B4B4B"/>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chemeClr val="dk1"/>
                </a:buClr>
                <a:buSzPts val="300"/>
                <a:buFont typeface="Arial"/>
                <a:buNone/>
              </a:pPr>
              <a:r>
                <a:rPr lang="en-CA" sz="1200" b="0" i="0" u="none" strike="noStrike" cap="none">
                  <a:solidFill>
                    <a:schemeClr val="dk1"/>
                  </a:solidFill>
                  <a:latin typeface="Arial"/>
                  <a:ea typeface="Arial"/>
                  <a:cs typeface="Arial"/>
                  <a:sym typeface="Arial"/>
                </a:rPr>
                <a:t>O/S</a:t>
              </a:r>
              <a:endParaRPr/>
            </a:p>
          </p:txBody>
        </p:sp>
        <p:grpSp>
          <p:nvGrpSpPr>
            <p:cNvPr id="301" name="Shape 301"/>
            <p:cNvGrpSpPr/>
            <p:nvPr/>
          </p:nvGrpSpPr>
          <p:grpSpPr>
            <a:xfrm>
              <a:off x="5605101" y="1208172"/>
              <a:ext cx="2352716" cy="2806606"/>
              <a:chOff x="688216" y="2856832"/>
              <a:chExt cx="2240681" cy="3563942"/>
            </a:xfrm>
          </p:grpSpPr>
          <p:sp>
            <p:nvSpPr>
              <p:cNvPr id="302" name="Shape 302"/>
              <p:cNvSpPr/>
              <p:nvPr/>
            </p:nvSpPr>
            <p:spPr>
              <a:xfrm>
                <a:off x="688216" y="2856832"/>
                <a:ext cx="2240681" cy="3563942"/>
              </a:xfrm>
              <a:prstGeom prst="roundRect">
                <a:avLst>
                  <a:gd name="adj" fmla="val 16667"/>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22828"/>
                  </a:buClr>
                  <a:buSzPts val="450"/>
                  <a:buFont typeface="Arial"/>
                  <a:buNone/>
                </a:pPr>
                <a:r>
                  <a:rPr lang="en-CA" sz="1800" b="1" i="0" u="none" strike="noStrike" cap="none">
                    <a:solidFill>
                      <a:srgbClr val="022828"/>
                    </a:solidFill>
                    <a:latin typeface="Arial"/>
                    <a:ea typeface="Arial"/>
                    <a:cs typeface="Arial"/>
                    <a:sym typeface="Arial"/>
                  </a:rPr>
                  <a:t>PaaS</a:t>
                </a:r>
                <a:endParaRPr/>
              </a:p>
            </p:txBody>
          </p:sp>
          <p:grpSp>
            <p:nvGrpSpPr>
              <p:cNvPr id="303" name="Shape 303"/>
              <p:cNvGrpSpPr/>
              <p:nvPr/>
            </p:nvGrpSpPr>
            <p:grpSpPr>
              <a:xfrm>
                <a:off x="1186926" y="3515609"/>
                <a:ext cx="1451282" cy="2873828"/>
                <a:chOff x="637640" y="3495636"/>
                <a:chExt cx="1371600" cy="2873828"/>
              </a:xfrm>
            </p:grpSpPr>
            <p:sp>
              <p:nvSpPr>
                <p:cNvPr id="304" name="Shape 304"/>
                <p:cNvSpPr/>
                <p:nvPr/>
              </p:nvSpPr>
              <p:spPr>
                <a:xfrm>
                  <a:off x="637640" y="5781636"/>
                  <a:ext cx="1371600" cy="261257"/>
                </a:xfrm>
                <a:prstGeom prst="roundRect">
                  <a:avLst>
                    <a:gd name="adj" fmla="val 16667"/>
                  </a:avLst>
                </a:prstGeom>
                <a:gradFill>
                  <a:gsLst>
                    <a:gs pos="0">
                      <a:srgbClr val="C0C0C0"/>
                    </a:gs>
                    <a:gs pos="35000">
                      <a:srgbClr val="D3D3D3"/>
                    </a:gs>
                    <a:gs pos="100000">
                      <a:srgbClr val="EEEEEE"/>
                    </a:gs>
                  </a:gsLst>
                  <a:lin ang="16200000" scaled="0"/>
                </a:gradFill>
                <a:ln w="9525" cap="flat" cmpd="sng">
                  <a:solidFill>
                    <a:srgbClr val="4B4B4B"/>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chemeClr val="dk1"/>
                    </a:buClr>
                    <a:buSzPts val="300"/>
                    <a:buFont typeface="Arial"/>
                    <a:buNone/>
                  </a:pPr>
                  <a:r>
                    <a:rPr lang="en-CA" sz="1200" b="0" i="0" u="none" strike="noStrike" cap="none">
                      <a:solidFill>
                        <a:schemeClr val="dk1"/>
                      </a:solidFill>
                      <a:latin typeface="Arial"/>
                      <a:ea typeface="Arial"/>
                      <a:cs typeface="Arial"/>
                      <a:sym typeface="Arial"/>
                    </a:rPr>
                    <a:t>Storage</a:t>
                  </a:r>
                  <a:endParaRPr/>
                </a:p>
              </p:txBody>
            </p:sp>
            <p:sp>
              <p:nvSpPr>
                <p:cNvPr id="305" name="Shape 305"/>
                <p:cNvSpPr/>
                <p:nvPr/>
              </p:nvSpPr>
              <p:spPr>
                <a:xfrm>
                  <a:off x="637640" y="5455064"/>
                  <a:ext cx="1371600" cy="261257"/>
                </a:xfrm>
                <a:prstGeom prst="roundRect">
                  <a:avLst>
                    <a:gd name="adj" fmla="val 16667"/>
                  </a:avLst>
                </a:prstGeom>
                <a:gradFill>
                  <a:gsLst>
                    <a:gs pos="0">
                      <a:srgbClr val="C0C0C0"/>
                    </a:gs>
                    <a:gs pos="35000">
                      <a:srgbClr val="D3D3D3"/>
                    </a:gs>
                    <a:gs pos="100000">
                      <a:srgbClr val="EEEEEE"/>
                    </a:gs>
                  </a:gsLst>
                  <a:lin ang="16200000" scaled="0"/>
                </a:gradFill>
                <a:ln w="9525" cap="flat" cmpd="sng">
                  <a:solidFill>
                    <a:srgbClr val="4B4B4B"/>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chemeClr val="dk1"/>
                    </a:buClr>
                    <a:buSzPts val="300"/>
                    <a:buFont typeface="Arial"/>
                    <a:buNone/>
                  </a:pPr>
                  <a:r>
                    <a:rPr lang="en-CA" sz="1200" b="0" i="0" u="none" strike="noStrike" cap="none">
                      <a:solidFill>
                        <a:schemeClr val="dk1"/>
                      </a:solidFill>
                      <a:latin typeface="Arial"/>
                      <a:ea typeface="Arial"/>
                      <a:cs typeface="Arial"/>
                      <a:sym typeface="Arial"/>
                    </a:rPr>
                    <a:t>Servers</a:t>
                  </a:r>
                  <a:endParaRPr/>
                </a:p>
              </p:txBody>
            </p:sp>
            <p:sp>
              <p:nvSpPr>
                <p:cNvPr id="306" name="Shape 306"/>
                <p:cNvSpPr/>
                <p:nvPr/>
              </p:nvSpPr>
              <p:spPr>
                <a:xfrm>
                  <a:off x="637640" y="6108207"/>
                  <a:ext cx="1371600" cy="261257"/>
                </a:xfrm>
                <a:prstGeom prst="roundRect">
                  <a:avLst>
                    <a:gd name="adj" fmla="val 16667"/>
                  </a:avLst>
                </a:prstGeom>
                <a:gradFill>
                  <a:gsLst>
                    <a:gs pos="0">
                      <a:srgbClr val="C0C0C0"/>
                    </a:gs>
                    <a:gs pos="35000">
                      <a:srgbClr val="D3D3D3"/>
                    </a:gs>
                    <a:gs pos="100000">
                      <a:srgbClr val="EEEEEE"/>
                    </a:gs>
                  </a:gsLst>
                  <a:lin ang="16200000" scaled="0"/>
                </a:gradFill>
                <a:ln w="9525" cap="flat" cmpd="sng">
                  <a:solidFill>
                    <a:srgbClr val="4B4B4B"/>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chemeClr val="dk1"/>
                    </a:buClr>
                    <a:buSzPts val="300"/>
                    <a:buFont typeface="Arial"/>
                    <a:buNone/>
                  </a:pPr>
                  <a:r>
                    <a:rPr lang="en-CA" sz="1200" b="0" i="0" u="none" strike="noStrike" cap="none">
                      <a:solidFill>
                        <a:schemeClr val="dk1"/>
                      </a:solidFill>
                      <a:latin typeface="Arial"/>
                      <a:ea typeface="Arial"/>
                      <a:cs typeface="Arial"/>
                      <a:sym typeface="Arial"/>
                    </a:rPr>
                    <a:t>Networking</a:t>
                  </a:r>
                  <a:endParaRPr/>
                </a:p>
              </p:txBody>
            </p:sp>
            <p:sp>
              <p:nvSpPr>
                <p:cNvPr id="307" name="Shape 307"/>
                <p:cNvSpPr/>
                <p:nvPr/>
              </p:nvSpPr>
              <p:spPr>
                <a:xfrm>
                  <a:off x="637640" y="4475350"/>
                  <a:ext cx="1371600" cy="261257"/>
                </a:xfrm>
                <a:prstGeom prst="roundRect">
                  <a:avLst>
                    <a:gd name="adj" fmla="val 16667"/>
                  </a:avLst>
                </a:prstGeom>
                <a:gradFill>
                  <a:gsLst>
                    <a:gs pos="0">
                      <a:srgbClr val="C0C0C0"/>
                    </a:gs>
                    <a:gs pos="35000">
                      <a:srgbClr val="D3D3D3"/>
                    </a:gs>
                    <a:gs pos="100000">
                      <a:srgbClr val="EEEEEE"/>
                    </a:gs>
                  </a:gsLst>
                  <a:lin ang="16200000" scaled="0"/>
                </a:gradFill>
                <a:ln w="9525" cap="flat" cmpd="sng">
                  <a:solidFill>
                    <a:srgbClr val="4B4B4B"/>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chemeClr val="dk1"/>
                    </a:buClr>
                    <a:buSzPts val="300"/>
                    <a:buFont typeface="Arial"/>
                    <a:buNone/>
                  </a:pPr>
                  <a:r>
                    <a:rPr lang="en-CA" sz="1200" b="0" i="0" u="none" strike="noStrike" cap="none">
                      <a:solidFill>
                        <a:schemeClr val="dk1"/>
                      </a:solidFill>
                      <a:latin typeface="Arial"/>
                      <a:ea typeface="Arial"/>
                      <a:cs typeface="Arial"/>
                      <a:sym typeface="Arial"/>
                    </a:rPr>
                    <a:t>Middleware</a:t>
                  </a:r>
                  <a:endParaRPr/>
                </a:p>
              </p:txBody>
            </p:sp>
            <p:sp>
              <p:nvSpPr>
                <p:cNvPr id="308" name="Shape 308"/>
                <p:cNvSpPr/>
                <p:nvPr/>
              </p:nvSpPr>
              <p:spPr>
                <a:xfrm>
                  <a:off x="637640" y="5128493"/>
                  <a:ext cx="1371600" cy="261257"/>
                </a:xfrm>
                <a:prstGeom prst="roundRect">
                  <a:avLst>
                    <a:gd name="adj" fmla="val 16667"/>
                  </a:avLst>
                </a:prstGeom>
                <a:gradFill>
                  <a:gsLst>
                    <a:gs pos="0">
                      <a:srgbClr val="C0C0C0"/>
                    </a:gs>
                    <a:gs pos="35000">
                      <a:srgbClr val="D3D3D3"/>
                    </a:gs>
                    <a:gs pos="100000">
                      <a:srgbClr val="EEEEEE"/>
                    </a:gs>
                  </a:gsLst>
                  <a:lin ang="16200000" scaled="0"/>
                </a:gradFill>
                <a:ln w="9525" cap="flat" cmpd="sng">
                  <a:solidFill>
                    <a:srgbClr val="4B4B4B"/>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chemeClr val="dk1"/>
                    </a:buClr>
                    <a:buSzPts val="300"/>
                    <a:buFont typeface="Arial"/>
                    <a:buNone/>
                  </a:pPr>
                  <a:r>
                    <a:rPr lang="en-CA" sz="1200" b="0" i="0" u="none" strike="noStrike" cap="none">
                      <a:solidFill>
                        <a:schemeClr val="dk1"/>
                      </a:solidFill>
                      <a:latin typeface="Arial"/>
                      <a:ea typeface="Arial"/>
                      <a:cs typeface="Arial"/>
                      <a:sym typeface="Arial"/>
                    </a:rPr>
                    <a:t>Virtualization</a:t>
                  </a:r>
                  <a:endParaRPr/>
                </a:p>
              </p:txBody>
            </p:sp>
            <p:sp>
              <p:nvSpPr>
                <p:cNvPr id="309" name="Shape 309"/>
                <p:cNvSpPr/>
                <p:nvPr/>
              </p:nvSpPr>
              <p:spPr>
                <a:xfrm>
                  <a:off x="637640" y="3822207"/>
                  <a:ext cx="1371600" cy="261257"/>
                </a:xfrm>
                <a:prstGeom prst="roundRect">
                  <a:avLst>
                    <a:gd name="adj" fmla="val 16667"/>
                  </a:avLst>
                </a:prstGeom>
                <a:solidFill>
                  <a:srgbClr val="00685D"/>
                </a:solidFill>
                <a:ln w="9525" cap="flat" cmpd="sng">
                  <a:solidFill>
                    <a:srgbClr val="4B4B4B"/>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chemeClr val="lt1"/>
                    </a:buClr>
                    <a:buSzPts val="300"/>
                    <a:buFont typeface="Arial"/>
                    <a:buNone/>
                  </a:pPr>
                  <a:r>
                    <a:rPr lang="en-CA" sz="1200" b="0" i="0" u="none" strike="noStrike" cap="none">
                      <a:solidFill>
                        <a:schemeClr val="lt1"/>
                      </a:solidFill>
                      <a:latin typeface="Arial"/>
                      <a:ea typeface="Arial"/>
                      <a:cs typeface="Arial"/>
                      <a:sym typeface="Arial"/>
                    </a:rPr>
                    <a:t>Data</a:t>
                  </a:r>
                  <a:endParaRPr/>
                </a:p>
              </p:txBody>
            </p:sp>
            <p:sp>
              <p:nvSpPr>
                <p:cNvPr id="310" name="Shape 310"/>
                <p:cNvSpPr/>
                <p:nvPr/>
              </p:nvSpPr>
              <p:spPr>
                <a:xfrm>
                  <a:off x="637640" y="3495636"/>
                  <a:ext cx="1371600" cy="261257"/>
                </a:xfrm>
                <a:prstGeom prst="roundRect">
                  <a:avLst>
                    <a:gd name="adj" fmla="val 16667"/>
                  </a:avLst>
                </a:prstGeom>
                <a:solidFill>
                  <a:srgbClr val="00685D"/>
                </a:solidFill>
                <a:ln w="9525" cap="flat" cmpd="sng">
                  <a:solidFill>
                    <a:srgbClr val="4B4B4B"/>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chemeClr val="lt1"/>
                    </a:buClr>
                    <a:buSzPts val="300"/>
                    <a:buFont typeface="Arial"/>
                    <a:buNone/>
                  </a:pPr>
                  <a:r>
                    <a:rPr lang="en-CA" sz="1200" b="0" i="0" u="none" strike="noStrike" cap="none">
                      <a:solidFill>
                        <a:schemeClr val="lt1"/>
                      </a:solidFill>
                      <a:latin typeface="Arial"/>
                      <a:ea typeface="Arial"/>
                      <a:cs typeface="Arial"/>
                      <a:sym typeface="Arial"/>
                    </a:rPr>
                    <a:t>Applications</a:t>
                  </a:r>
                  <a:endParaRPr/>
                </a:p>
              </p:txBody>
            </p:sp>
            <p:sp>
              <p:nvSpPr>
                <p:cNvPr id="311" name="Shape 311"/>
                <p:cNvSpPr/>
                <p:nvPr/>
              </p:nvSpPr>
              <p:spPr>
                <a:xfrm>
                  <a:off x="637640" y="4148779"/>
                  <a:ext cx="1371600" cy="261257"/>
                </a:xfrm>
                <a:prstGeom prst="roundRect">
                  <a:avLst>
                    <a:gd name="adj" fmla="val 16667"/>
                  </a:avLst>
                </a:prstGeom>
                <a:gradFill>
                  <a:gsLst>
                    <a:gs pos="0">
                      <a:srgbClr val="C0C0C0"/>
                    </a:gs>
                    <a:gs pos="35000">
                      <a:srgbClr val="D3D3D3"/>
                    </a:gs>
                    <a:gs pos="100000">
                      <a:srgbClr val="EEEEEE"/>
                    </a:gs>
                  </a:gsLst>
                  <a:lin ang="16200000" scaled="0"/>
                </a:gradFill>
                <a:ln w="9525" cap="flat" cmpd="sng">
                  <a:solidFill>
                    <a:srgbClr val="4B4B4B"/>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chemeClr val="dk1"/>
                    </a:buClr>
                    <a:buSzPts val="300"/>
                    <a:buFont typeface="Arial"/>
                    <a:buNone/>
                  </a:pPr>
                  <a:r>
                    <a:rPr lang="en-CA" sz="1200" b="0" i="0" u="none" strike="noStrike" cap="none">
                      <a:solidFill>
                        <a:schemeClr val="dk1"/>
                      </a:solidFill>
                      <a:latin typeface="Arial"/>
                      <a:ea typeface="Arial"/>
                      <a:cs typeface="Arial"/>
                      <a:sym typeface="Arial"/>
                    </a:rPr>
                    <a:t>Runtime</a:t>
                  </a:r>
                  <a:endParaRPr/>
                </a:p>
              </p:txBody>
            </p:sp>
          </p:grpSp>
        </p:grpSp>
        <p:cxnSp>
          <p:nvCxnSpPr>
            <p:cNvPr id="312" name="Shape 312"/>
            <p:cNvCxnSpPr/>
            <p:nvPr/>
          </p:nvCxnSpPr>
          <p:spPr>
            <a:xfrm rot="10800000" flipH="1">
              <a:off x="7451694" y="1091947"/>
              <a:ext cx="1174344" cy="459335"/>
            </a:xfrm>
            <a:prstGeom prst="straightConnector1">
              <a:avLst/>
            </a:prstGeom>
            <a:solidFill>
              <a:schemeClr val="dk2"/>
            </a:solidFill>
            <a:ln w="38100" cap="flat" cmpd="sng">
              <a:solidFill>
                <a:srgbClr val="2C95DD"/>
              </a:solidFill>
              <a:prstDash val="dash"/>
              <a:round/>
              <a:headEnd type="none" w="sm" len="sm"/>
              <a:tailEnd type="stealth" w="lg" len="lg"/>
            </a:ln>
          </p:spPr>
        </p:cxnSp>
        <p:sp>
          <p:nvSpPr>
            <p:cNvPr id="313" name="Shape 313"/>
            <p:cNvSpPr/>
            <p:nvPr/>
          </p:nvSpPr>
          <p:spPr>
            <a:xfrm flipH="1">
              <a:off x="7659657" y="2246981"/>
              <a:ext cx="270688" cy="1759989"/>
            </a:xfrm>
            <a:prstGeom prst="leftBrace">
              <a:avLst>
                <a:gd name="adj1" fmla="val 0"/>
                <a:gd name="adj2" fmla="val 50000"/>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4" name="Shape 314"/>
            <p:cNvSpPr/>
            <p:nvPr/>
          </p:nvSpPr>
          <p:spPr>
            <a:xfrm>
              <a:off x="5752665" y="1725621"/>
              <a:ext cx="317596" cy="538582"/>
            </a:xfrm>
            <a:prstGeom prst="leftBrace">
              <a:avLst>
                <a:gd name="adj1" fmla="val 0"/>
                <a:gd name="adj2" fmla="val 50000"/>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5" name="Shape 315"/>
            <p:cNvSpPr txBox="1"/>
            <p:nvPr/>
          </p:nvSpPr>
          <p:spPr>
            <a:xfrm rot="-5400000">
              <a:off x="5105925" y="1701626"/>
              <a:ext cx="914400" cy="615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50"/>
                <a:buFont typeface="Arial"/>
                <a:buNone/>
              </a:pPr>
              <a:r>
                <a:rPr lang="en-CA" sz="1400" b="0" i="0" u="none" strike="noStrike" cap="none">
                  <a:solidFill>
                    <a:srgbClr val="000000"/>
                  </a:solidFill>
                  <a:latin typeface="Arial"/>
                  <a:ea typeface="Arial"/>
                  <a:cs typeface="Arial"/>
                  <a:sym typeface="Arial"/>
                </a:rPr>
                <a:t>You Manage</a:t>
              </a:r>
              <a:endParaRPr/>
            </a:p>
          </p:txBody>
        </p:sp>
        <p:sp>
          <p:nvSpPr>
            <p:cNvPr id="316" name="Shape 316"/>
            <p:cNvSpPr txBox="1"/>
            <p:nvPr/>
          </p:nvSpPr>
          <p:spPr>
            <a:xfrm>
              <a:off x="8058862" y="3232575"/>
              <a:ext cx="7173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50"/>
                <a:buFont typeface="Arial"/>
                <a:buNone/>
              </a:pPr>
              <a:r>
                <a:rPr lang="en-CA" sz="1800" b="1" i="0" u="none" strike="noStrike" cap="none">
                  <a:solidFill>
                    <a:schemeClr val="dk1"/>
                  </a:solidFill>
                  <a:latin typeface="Arial"/>
                  <a:ea typeface="Arial"/>
                  <a:cs typeface="Arial"/>
                  <a:sym typeface="Arial"/>
                </a:rPr>
                <a:t>IaaS</a:t>
              </a:r>
              <a:endParaRPr/>
            </a:p>
          </p:txBody>
        </p:sp>
        <p:sp>
          <p:nvSpPr>
            <p:cNvPr id="317" name="Shape 317"/>
            <p:cNvSpPr txBox="1"/>
            <p:nvPr/>
          </p:nvSpPr>
          <p:spPr>
            <a:xfrm>
              <a:off x="7930350" y="2725400"/>
              <a:ext cx="1014300" cy="57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CA" sz="1400" b="1" i="0" u="none" strike="noStrike" cap="none">
                  <a:solidFill>
                    <a:srgbClr val="000000"/>
                  </a:solidFill>
                  <a:latin typeface="Arial"/>
                  <a:ea typeface="Arial"/>
                  <a:cs typeface="Arial"/>
                  <a:sym typeface="Arial"/>
                </a:rPr>
                <a:t>PivotalCF</a:t>
              </a:r>
              <a:br>
                <a:rPr lang="en-CA" sz="1400" b="1" i="0" u="none" strike="noStrike" cap="none">
                  <a:solidFill>
                    <a:srgbClr val="000000"/>
                  </a:solidFill>
                  <a:latin typeface="Arial"/>
                  <a:ea typeface="Arial"/>
                  <a:cs typeface="Arial"/>
                  <a:sym typeface="Arial"/>
                </a:rPr>
              </a:br>
              <a:r>
                <a:rPr lang="en-CA" sz="1400" b="1" i="0" u="none" strike="noStrike" cap="none">
                  <a:solidFill>
                    <a:srgbClr val="000000"/>
                  </a:solidFill>
                  <a:latin typeface="Arial"/>
                  <a:ea typeface="Arial"/>
                  <a:cs typeface="Arial"/>
                  <a:sym typeface="Arial"/>
                </a:rPr>
                <a:t>      +</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99"/>
                                        </p:tgtEl>
                                        <p:attrNameLst>
                                          <p:attrName>style.visibility</p:attrName>
                                        </p:attrNameLst>
                                      </p:cBhvr>
                                      <p:to>
                                        <p:strVal val="visible"/>
                                      </p:to>
                                    </p:set>
                                    <p:anim calcmode="lin" valueType="num">
                                      <p:cBhvr additive="base">
                                        <p:cTn id="7" dur="1000"/>
                                        <p:tgtEl>
                                          <p:spTgt spid="29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500"/>
              <a:buFont typeface="Proxima Nova"/>
              <a:buNone/>
            </a:pPr>
            <a:r>
              <a:rPr lang="en-CA" sz="2500" b="1" i="0" u="none" strike="noStrike" cap="none">
                <a:solidFill>
                  <a:schemeClr val="dk1"/>
                </a:solidFill>
                <a:latin typeface="Proxima Nova"/>
                <a:ea typeface="Proxima Nova"/>
                <a:cs typeface="Proxima Nova"/>
                <a:sym typeface="Proxima Nova"/>
              </a:rPr>
              <a:t>Monolith Applications</a:t>
            </a:r>
            <a:endParaRPr sz="2500" b="1" i="0" u="none" strike="noStrike" cap="none">
              <a:solidFill>
                <a:schemeClr val="dk1"/>
              </a:solidFill>
              <a:latin typeface="Proxima Nova"/>
              <a:ea typeface="Proxima Nova"/>
              <a:cs typeface="Proxima Nova"/>
              <a:sym typeface="Proxima Nova"/>
            </a:endParaRPr>
          </a:p>
        </p:txBody>
      </p:sp>
      <p:pic>
        <p:nvPicPr>
          <p:cNvPr id="154" name="Shape 154" descr="Screen Shot 2016-03-04 at 8.34.24 AM.png"/>
          <p:cNvPicPr preferRelativeResize="0"/>
          <p:nvPr/>
        </p:nvPicPr>
        <p:blipFill rotWithShape="1">
          <a:blip r:embed="rId3">
            <a:alphaModFix/>
          </a:blip>
          <a:srcRect/>
          <a:stretch/>
        </p:blipFill>
        <p:spPr>
          <a:xfrm>
            <a:off x="26390" y="971499"/>
            <a:ext cx="3849927" cy="3805419"/>
          </a:xfrm>
          <a:prstGeom prst="rect">
            <a:avLst/>
          </a:prstGeom>
          <a:noFill/>
          <a:ln>
            <a:noFill/>
          </a:ln>
        </p:spPr>
      </p:pic>
      <p:grpSp>
        <p:nvGrpSpPr>
          <p:cNvPr id="155" name="Shape 155"/>
          <p:cNvGrpSpPr/>
          <p:nvPr/>
        </p:nvGrpSpPr>
        <p:grpSpPr>
          <a:xfrm>
            <a:off x="1690103" y="1864375"/>
            <a:ext cx="7339597" cy="1815882"/>
            <a:chOff x="1826186" y="1864375"/>
            <a:chExt cx="7098561" cy="1815882"/>
          </a:xfrm>
        </p:grpSpPr>
        <p:sp>
          <p:nvSpPr>
            <p:cNvPr id="156" name="Shape 156"/>
            <p:cNvSpPr txBox="1"/>
            <p:nvPr/>
          </p:nvSpPr>
          <p:spPr>
            <a:xfrm>
              <a:off x="3830776" y="1864375"/>
              <a:ext cx="5093971" cy="1815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Proxima Nova"/>
                <a:buNone/>
              </a:pPr>
              <a:r>
                <a:rPr lang="en-CA" sz="1400" b="0" i="0" u="none" strike="noStrike" cap="none">
                  <a:solidFill>
                    <a:srgbClr val="000000"/>
                  </a:solidFill>
                  <a:latin typeface="Proxima Nova"/>
                  <a:ea typeface="Proxima Nova"/>
                  <a:cs typeface="Proxima Nova"/>
                  <a:sym typeface="Proxima Nova"/>
                </a:rPr>
                <a:t>What about the updates ?</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a:p>
              <a:pPr marL="285750" marR="0" lvl="0" indent="-285750" algn="l" rtl="0">
                <a:lnSpc>
                  <a:spcPct val="100000"/>
                </a:lnSpc>
                <a:spcBef>
                  <a:spcPts val="0"/>
                </a:spcBef>
                <a:spcAft>
                  <a:spcPts val="0"/>
                </a:spcAft>
                <a:buClr>
                  <a:srgbClr val="000000"/>
                </a:buClr>
                <a:buSzPts val="1400"/>
                <a:buFont typeface="Arial"/>
                <a:buChar char="•"/>
              </a:pPr>
              <a:r>
                <a:rPr lang="en-CA" sz="1400" b="0" i="0" u="none" strike="noStrike" cap="none">
                  <a:solidFill>
                    <a:srgbClr val="000000"/>
                  </a:solidFill>
                  <a:latin typeface="Proxima Nova"/>
                  <a:ea typeface="Proxima Nova"/>
                  <a:cs typeface="Proxima Nova"/>
                  <a:sym typeface="Proxima Nova"/>
                </a:rPr>
                <a:t>Tightly coupled - Holistic approach </a:t>
              </a:r>
              <a:endParaRPr/>
            </a:p>
            <a:p>
              <a:pPr marL="285750" marR="0" lvl="0" indent="-285750" algn="l" rtl="0">
                <a:lnSpc>
                  <a:spcPct val="100000"/>
                </a:lnSpc>
                <a:spcBef>
                  <a:spcPts val="0"/>
                </a:spcBef>
                <a:spcAft>
                  <a:spcPts val="0"/>
                </a:spcAft>
                <a:buClr>
                  <a:srgbClr val="000000"/>
                </a:buClr>
                <a:buSzPts val="1400"/>
                <a:buFont typeface="Arial"/>
                <a:buChar char="•"/>
              </a:pPr>
              <a:r>
                <a:rPr lang="en-CA" sz="1400" b="0" i="0" u="none" strike="noStrike" cap="none">
                  <a:solidFill>
                    <a:srgbClr val="000000"/>
                  </a:solidFill>
                  <a:latin typeface="Proxima Nova"/>
                  <a:ea typeface="Proxima Nova"/>
                  <a:cs typeface="Proxima Nova"/>
                  <a:sym typeface="Proxima Nova"/>
                </a:rPr>
                <a:t>Reliability - Adding layers &amp; change processes </a:t>
              </a:r>
              <a:endParaRPr sz="1400" b="0" i="0" u="none" strike="noStrike" cap="none">
                <a:solidFill>
                  <a:srgbClr val="000000"/>
                </a:solidFill>
                <a:latin typeface="Proxima Nova"/>
                <a:ea typeface="Proxima Nova"/>
                <a:cs typeface="Proxima Nova"/>
                <a:sym typeface="Proxima Nova"/>
              </a:endParaRPr>
            </a:p>
            <a:p>
              <a:pPr marL="285750" marR="0" lvl="0" indent="-285750" algn="l" rtl="0">
                <a:lnSpc>
                  <a:spcPct val="100000"/>
                </a:lnSpc>
                <a:spcBef>
                  <a:spcPts val="0"/>
                </a:spcBef>
                <a:spcAft>
                  <a:spcPts val="0"/>
                </a:spcAft>
                <a:buClr>
                  <a:srgbClr val="000000"/>
                </a:buClr>
                <a:buSzPts val="1400"/>
                <a:buFont typeface="Arial"/>
                <a:buChar char="•"/>
              </a:pPr>
              <a:r>
                <a:rPr lang="en-CA" sz="1400" b="0" i="0" u="none" strike="noStrike" cap="none">
                  <a:solidFill>
                    <a:srgbClr val="000000"/>
                  </a:solidFill>
                  <a:latin typeface="Proxima Nova"/>
                  <a:ea typeface="Proxima Nova"/>
                  <a:cs typeface="Proxima Nova"/>
                  <a:sym typeface="Proxima Nova"/>
                </a:rPr>
                <a:t>Backwards compatibility - Regression testing</a:t>
              </a:r>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p:txBody>
        </p:sp>
        <p:sp>
          <p:nvSpPr>
            <p:cNvPr id="157" name="Shape 157"/>
            <p:cNvSpPr/>
            <p:nvPr/>
          </p:nvSpPr>
          <p:spPr>
            <a:xfrm>
              <a:off x="1826186" y="2220872"/>
              <a:ext cx="787144" cy="602805"/>
            </a:xfrm>
            <a:prstGeom prst="rect">
              <a:avLst/>
            </a:prstGeom>
            <a:solidFill>
              <a:srgbClr val="FF0000">
                <a:alpha val="49803"/>
              </a:srgbClr>
            </a:solidFill>
            <a:ln w="9525" cap="flat" cmpd="sng">
              <a:solidFill>
                <a:srgbClr val="CFE7E4"/>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158" name="Shape 158"/>
          <p:cNvSpPr txBox="1"/>
          <p:nvPr/>
        </p:nvSpPr>
        <p:spPr>
          <a:xfrm>
            <a:off x="3758191" y="1589602"/>
            <a:ext cx="5093971"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Proxima Nova"/>
              <a:buNone/>
            </a:pPr>
            <a:r>
              <a:rPr lang="en-CA" sz="1400" b="0" i="0" u="none" strike="noStrike" cap="none">
                <a:solidFill>
                  <a:srgbClr val="000000"/>
                </a:solidFill>
                <a:latin typeface="Proxima Nova"/>
                <a:ea typeface="Proxima Nova"/>
                <a:cs typeface="Proxima Nova"/>
                <a:sym typeface="Proxima Nova"/>
              </a:rPr>
              <a:t>Great for the first deployment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fade">
                                      <p:cBhvr>
                                        <p:cTn id="7" dur="10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500"/>
              <a:buFont typeface="Proxima Nova"/>
              <a:buNone/>
            </a:pPr>
            <a:r>
              <a:rPr lang="en-CA" sz="2500" b="1" i="0" u="none" strike="noStrike" cap="none">
                <a:solidFill>
                  <a:schemeClr val="dk1"/>
                </a:solidFill>
                <a:latin typeface="Proxima Nova"/>
                <a:ea typeface="Proxima Nova"/>
                <a:cs typeface="Proxima Nova"/>
                <a:sym typeface="Proxima Nova"/>
              </a:rPr>
              <a:t>Monolith Technology Choice &amp; Scaling</a:t>
            </a:r>
            <a:endParaRPr sz="2500" b="1" i="0" u="none" strike="noStrike" cap="none">
              <a:solidFill>
                <a:schemeClr val="dk1"/>
              </a:solidFill>
              <a:latin typeface="Proxima Nova"/>
              <a:ea typeface="Proxima Nova"/>
              <a:cs typeface="Proxima Nova"/>
              <a:sym typeface="Proxima Nova"/>
            </a:endParaRPr>
          </a:p>
        </p:txBody>
      </p:sp>
      <p:sp>
        <p:nvSpPr>
          <p:cNvPr id="164" name="Shape 164"/>
          <p:cNvSpPr txBox="1"/>
          <p:nvPr/>
        </p:nvSpPr>
        <p:spPr>
          <a:xfrm>
            <a:off x="387880" y="2836334"/>
            <a:ext cx="8458200" cy="17780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1800"/>
              <a:buFont typeface="Arial"/>
              <a:buChar char="•"/>
            </a:pPr>
            <a:r>
              <a:rPr lang="en-CA" sz="1800" b="0" i="0" u="none" strike="noStrike" cap="none">
                <a:solidFill>
                  <a:srgbClr val="000000"/>
                </a:solidFill>
                <a:latin typeface="Arial"/>
                <a:ea typeface="Arial"/>
                <a:cs typeface="Arial"/>
                <a:sym typeface="Arial"/>
              </a:rPr>
              <a:t>A is </a:t>
            </a:r>
            <a:r>
              <a:rPr lang="en-CA" sz="1800" b="1" i="0" u="sng" strike="noStrike" cap="none">
                <a:solidFill>
                  <a:srgbClr val="000000"/>
                </a:solidFill>
                <a:latin typeface="Arial"/>
                <a:ea typeface="Arial"/>
                <a:cs typeface="Arial"/>
                <a:sym typeface="Arial"/>
              </a:rPr>
              <a:t>mission critical</a:t>
            </a:r>
            <a:r>
              <a:rPr lang="en-CA" sz="1800" b="0" i="0" u="none" strike="noStrike" cap="none">
                <a:solidFill>
                  <a:srgbClr val="000000"/>
                </a:solidFill>
                <a:latin typeface="Arial"/>
                <a:ea typeface="Arial"/>
                <a:cs typeface="Arial"/>
                <a:sym typeface="Arial"/>
              </a:rPr>
              <a:t> used all the time with </a:t>
            </a:r>
            <a:r>
              <a:rPr lang="en-CA" sz="1800" b="1" i="0" u="sng" strike="noStrike" cap="none">
                <a:solidFill>
                  <a:srgbClr val="000000"/>
                </a:solidFill>
                <a:latin typeface="Arial"/>
                <a:ea typeface="Arial"/>
                <a:cs typeface="Arial"/>
                <a:sym typeface="Arial"/>
              </a:rPr>
              <a:t>predictable load  </a:t>
            </a:r>
            <a:endParaRPr/>
          </a:p>
          <a:p>
            <a:pPr marL="285750" marR="0" lvl="0" indent="-285750" algn="l" rtl="0">
              <a:lnSpc>
                <a:spcPct val="100000"/>
              </a:lnSpc>
              <a:spcBef>
                <a:spcPts val="0"/>
              </a:spcBef>
              <a:spcAft>
                <a:spcPts val="0"/>
              </a:spcAft>
              <a:buClr>
                <a:srgbClr val="000000"/>
              </a:buClr>
              <a:buSzPts val="1800"/>
              <a:buFont typeface="Arial"/>
              <a:buChar char="•"/>
            </a:pPr>
            <a:r>
              <a:rPr lang="en-CA" sz="1800" b="0" i="0" u="none" strike="noStrike" cap="none">
                <a:solidFill>
                  <a:srgbClr val="000000"/>
                </a:solidFill>
                <a:latin typeface="Arial"/>
                <a:ea typeface="Arial"/>
                <a:cs typeface="Arial"/>
                <a:sym typeface="Arial"/>
              </a:rPr>
              <a:t>B is </a:t>
            </a:r>
            <a:r>
              <a:rPr lang="en-CA" sz="1800" b="1" i="0" u="sng" strike="noStrike" cap="none">
                <a:solidFill>
                  <a:srgbClr val="000000"/>
                </a:solidFill>
                <a:latin typeface="Arial"/>
                <a:ea typeface="Arial"/>
                <a:cs typeface="Arial"/>
                <a:sym typeface="Arial"/>
              </a:rPr>
              <a:t>mission critical</a:t>
            </a:r>
            <a:r>
              <a:rPr lang="en-CA" sz="1800" b="1" i="0" u="none" strike="noStrike" cap="none">
                <a:solidFill>
                  <a:srgbClr val="000000"/>
                </a:solidFill>
                <a:latin typeface="Arial"/>
                <a:ea typeface="Arial"/>
                <a:cs typeface="Arial"/>
                <a:sym typeface="Arial"/>
              </a:rPr>
              <a:t> </a:t>
            </a:r>
            <a:r>
              <a:rPr lang="en-CA" sz="1800" b="0" i="0" u="none" strike="noStrike" cap="none">
                <a:solidFill>
                  <a:srgbClr val="000000"/>
                </a:solidFill>
                <a:latin typeface="Arial"/>
                <a:ea typeface="Arial"/>
                <a:cs typeface="Arial"/>
                <a:sym typeface="Arial"/>
              </a:rPr>
              <a:t>with </a:t>
            </a:r>
            <a:r>
              <a:rPr lang="en-CA" sz="1800" b="1" i="0" u="sng" strike="noStrike" cap="none">
                <a:solidFill>
                  <a:srgbClr val="000000"/>
                </a:solidFill>
                <a:latin typeface="Arial"/>
                <a:ea typeface="Arial"/>
                <a:cs typeface="Arial"/>
                <a:sym typeface="Arial"/>
              </a:rPr>
              <a:t>spikey load </a:t>
            </a:r>
            <a:endParaRPr/>
          </a:p>
          <a:p>
            <a:pPr marL="285750" marR="0" lvl="0" indent="-285750" algn="l" rtl="0">
              <a:lnSpc>
                <a:spcPct val="100000"/>
              </a:lnSpc>
              <a:spcBef>
                <a:spcPts val="0"/>
              </a:spcBef>
              <a:spcAft>
                <a:spcPts val="0"/>
              </a:spcAft>
              <a:buClr>
                <a:srgbClr val="000000"/>
              </a:buClr>
              <a:buSzPts val="1800"/>
              <a:buFont typeface="Arial"/>
              <a:buChar char="•"/>
            </a:pPr>
            <a:r>
              <a:rPr lang="en-CA" sz="1800" b="0" i="0" u="none" strike="noStrike" cap="none">
                <a:solidFill>
                  <a:srgbClr val="000000"/>
                </a:solidFill>
                <a:latin typeface="Arial"/>
                <a:ea typeface="Arial"/>
                <a:cs typeface="Arial"/>
                <a:sym typeface="Arial"/>
              </a:rPr>
              <a:t>C is </a:t>
            </a:r>
            <a:r>
              <a:rPr lang="en-CA" sz="1800" b="1" i="0" u="sng" strike="noStrike" cap="none">
                <a:solidFill>
                  <a:srgbClr val="000000"/>
                </a:solidFill>
                <a:latin typeface="Arial"/>
                <a:ea typeface="Arial"/>
                <a:cs typeface="Arial"/>
                <a:sym typeface="Arial"/>
              </a:rPr>
              <a:t>mission critical</a:t>
            </a:r>
            <a:r>
              <a:rPr lang="en-CA" sz="1800" b="0" i="0" u="none" strike="noStrike" cap="none">
                <a:solidFill>
                  <a:srgbClr val="000000"/>
                </a:solidFill>
                <a:latin typeface="Arial"/>
                <a:ea typeface="Arial"/>
                <a:cs typeface="Arial"/>
                <a:sym typeface="Arial"/>
              </a:rPr>
              <a:t> with </a:t>
            </a:r>
            <a:r>
              <a:rPr lang="en-CA" sz="1800" b="1" i="0" u="sng" strike="noStrike" cap="none">
                <a:solidFill>
                  <a:srgbClr val="000000"/>
                </a:solidFill>
                <a:latin typeface="Arial"/>
                <a:ea typeface="Arial"/>
                <a:cs typeface="Arial"/>
                <a:sym typeface="Arial"/>
              </a:rPr>
              <a:t>low usage</a:t>
            </a:r>
            <a:r>
              <a:rPr lang="en-CA" sz="1800" b="0" i="0" u="none" strike="noStrike" cap="none">
                <a:solidFill>
                  <a:srgbClr val="000000"/>
                </a:solidFill>
                <a:latin typeface="Arial"/>
                <a:ea typeface="Arial"/>
                <a:cs typeface="Arial"/>
                <a:sym typeface="Arial"/>
              </a:rPr>
              <a:t> </a:t>
            </a:r>
            <a:endParaRPr/>
          </a:p>
          <a:p>
            <a:pPr marL="285750" marR="0" lvl="0" indent="-285750" algn="l" rtl="0">
              <a:lnSpc>
                <a:spcPct val="100000"/>
              </a:lnSpc>
              <a:spcBef>
                <a:spcPts val="0"/>
              </a:spcBef>
              <a:spcAft>
                <a:spcPts val="0"/>
              </a:spcAft>
              <a:buClr>
                <a:srgbClr val="000000"/>
              </a:buClr>
              <a:buSzPts val="1800"/>
              <a:buFont typeface="Arial"/>
              <a:buChar char="•"/>
            </a:pPr>
            <a:r>
              <a:rPr lang="en-CA" sz="1800" b="0" i="0" u="none" strike="noStrike" cap="none">
                <a:solidFill>
                  <a:srgbClr val="000000"/>
                </a:solidFill>
                <a:latin typeface="Arial"/>
                <a:ea typeface="Arial"/>
                <a:cs typeface="Arial"/>
                <a:sym typeface="Arial"/>
              </a:rPr>
              <a:t>D is </a:t>
            </a:r>
            <a:r>
              <a:rPr lang="en-CA" sz="1800" b="1" i="0" u="sng" strike="noStrike" cap="none">
                <a:solidFill>
                  <a:srgbClr val="000000"/>
                </a:solidFill>
                <a:latin typeface="Arial"/>
                <a:ea typeface="Arial"/>
                <a:cs typeface="Arial"/>
                <a:sym typeface="Arial"/>
              </a:rPr>
              <a:t>not mission critical</a:t>
            </a:r>
            <a:r>
              <a:rPr lang="en-CA" sz="1800" b="0" i="0" u="none" strike="noStrike" cap="none">
                <a:solidFill>
                  <a:srgbClr val="000000"/>
                </a:solidFill>
                <a:latin typeface="Arial"/>
                <a:ea typeface="Arial"/>
                <a:cs typeface="Arial"/>
                <a:sym typeface="Arial"/>
              </a:rPr>
              <a:t> and is </a:t>
            </a:r>
            <a:r>
              <a:rPr lang="en-CA" sz="1800" b="1" i="0" u="sng" strike="noStrike" cap="none">
                <a:solidFill>
                  <a:srgbClr val="000000"/>
                </a:solidFill>
                <a:latin typeface="Arial"/>
                <a:ea typeface="Arial"/>
                <a:cs typeface="Arial"/>
                <a:sym typeface="Arial"/>
              </a:rPr>
              <a:t>occasionally used </a:t>
            </a:r>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nvGrpSpPr>
          <p:cNvPr id="165" name="Shape 165"/>
          <p:cNvGrpSpPr/>
          <p:nvPr/>
        </p:nvGrpSpPr>
        <p:grpSpPr>
          <a:xfrm>
            <a:off x="601116" y="1236744"/>
            <a:ext cx="1820328" cy="1142995"/>
            <a:chOff x="508000" y="1727200"/>
            <a:chExt cx="2455333" cy="1761067"/>
          </a:xfrm>
        </p:grpSpPr>
        <p:sp>
          <p:nvSpPr>
            <p:cNvPr id="166" name="Shape 166"/>
            <p:cNvSpPr/>
            <p:nvPr/>
          </p:nvSpPr>
          <p:spPr>
            <a:xfrm>
              <a:off x="508000" y="1727200"/>
              <a:ext cx="2455333" cy="1761067"/>
            </a:xfrm>
            <a:prstGeom prst="ellipse">
              <a:avLst/>
            </a:prstGeom>
            <a:solidFill>
              <a:schemeClr val="accent1"/>
            </a:soli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 name="Shape 167"/>
            <p:cNvSpPr/>
            <p:nvPr/>
          </p:nvSpPr>
          <p:spPr>
            <a:xfrm>
              <a:off x="924723" y="2068420"/>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A</a:t>
              </a:r>
              <a:endParaRPr sz="1400" b="0" i="0" u="none" strike="noStrike" cap="none">
                <a:solidFill>
                  <a:schemeClr val="lt1"/>
                </a:solidFill>
                <a:latin typeface="Arial"/>
                <a:ea typeface="Arial"/>
                <a:cs typeface="Arial"/>
                <a:sym typeface="Arial"/>
              </a:endParaRPr>
            </a:p>
          </p:txBody>
        </p:sp>
        <p:sp>
          <p:nvSpPr>
            <p:cNvPr id="168" name="Shape 168"/>
            <p:cNvSpPr/>
            <p:nvPr/>
          </p:nvSpPr>
          <p:spPr>
            <a:xfrm>
              <a:off x="1888066" y="2023533"/>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B</a:t>
              </a:r>
              <a:endParaRPr/>
            </a:p>
          </p:txBody>
        </p:sp>
        <p:sp>
          <p:nvSpPr>
            <p:cNvPr id="169" name="Shape 169"/>
            <p:cNvSpPr/>
            <p:nvPr/>
          </p:nvSpPr>
          <p:spPr>
            <a:xfrm>
              <a:off x="965199" y="2768600"/>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C</a:t>
              </a:r>
              <a:endParaRPr sz="1400" b="0" i="0" u="none" strike="noStrike" cap="none">
                <a:solidFill>
                  <a:schemeClr val="lt1"/>
                </a:solidFill>
                <a:latin typeface="Arial"/>
                <a:ea typeface="Arial"/>
                <a:cs typeface="Arial"/>
                <a:sym typeface="Arial"/>
              </a:endParaRPr>
            </a:p>
          </p:txBody>
        </p:sp>
        <p:sp>
          <p:nvSpPr>
            <p:cNvPr id="170" name="Shape 170"/>
            <p:cNvSpPr/>
            <p:nvPr/>
          </p:nvSpPr>
          <p:spPr>
            <a:xfrm>
              <a:off x="1871133" y="2768600"/>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D</a:t>
              </a:r>
              <a:endParaRPr sz="1400" b="0" i="0" u="none" strike="noStrike" cap="none">
                <a:solidFill>
                  <a:schemeClr val="lt1"/>
                </a:solidFill>
                <a:latin typeface="Arial"/>
                <a:ea typeface="Arial"/>
                <a:cs typeface="Arial"/>
                <a:sym typeface="Arial"/>
              </a:endParaRPr>
            </a:p>
          </p:txBody>
        </p:sp>
      </p:grpSp>
      <p:grpSp>
        <p:nvGrpSpPr>
          <p:cNvPr id="171" name="Shape 171"/>
          <p:cNvGrpSpPr/>
          <p:nvPr/>
        </p:nvGrpSpPr>
        <p:grpSpPr>
          <a:xfrm>
            <a:off x="2730473" y="1114463"/>
            <a:ext cx="2504978" cy="1434606"/>
            <a:chOff x="2065871" y="1083733"/>
            <a:chExt cx="3031069" cy="1650992"/>
          </a:xfrm>
        </p:grpSpPr>
        <p:grpSp>
          <p:nvGrpSpPr>
            <p:cNvPr id="172" name="Shape 172"/>
            <p:cNvGrpSpPr/>
            <p:nvPr/>
          </p:nvGrpSpPr>
          <p:grpSpPr>
            <a:xfrm>
              <a:off x="2768607" y="1083733"/>
              <a:ext cx="2328333" cy="1650992"/>
              <a:chOff x="508000" y="1727200"/>
              <a:chExt cx="2455333" cy="1761067"/>
            </a:xfrm>
          </p:grpSpPr>
          <p:sp>
            <p:nvSpPr>
              <p:cNvPr id="173" name="Shape 173"/>
              <p:cNvSpPr/>
              <p:nvPr/>
            </p:nvSpPr>
            <p:spPr>
              <a:xfrm>
                <a:off x="508000" y="1727200"/>
                <a:ext cx="2455333" cy="1761067"/>
              </a:xfrm>
              <a:prstGeom prst="ellipse">
                <a:avLst/>
              </a:prstGeom>
              <a:solidFill>
                <a:schemeClr val="accent1"/>
              </a:soli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4" name="Shape 174"/>
              <p:cNvSpPr/>
              <p:nvPr/>
            </p:nvSpPr>
            <p:spPr>
              <a:xfrm>
                <a:off x="973667" y="2040466"/>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A</a:t>
                </a:r>
                <a:endParaRPr sz="1400" b="0" i="0" u="none" strike="noStrike" cap="none">
                  <a:solidFill>
                    <a:schemeClr val="lt1"/>
                  </a:solidFill>
                  <a:latin typeface="Arial"/>
                  <a:ea typeface="Arial"/>
                  <a:cs typeface="Arial"/>
                  <a:sym typeface="Arial"/>
                </a:endParaRPr>
              </a:p>
            </p:txBody>
          </p:sp>
          <p:sp>
            <p:nvSpPr>
              <p:cNvPr id="175" name="Shape 175"/>
              <p:cNvSpPr/>
              <p:nvPr/>
            </p:nvSpPr>
            <p:spPr>
              <a:xfrm>
                <a:off x="1888066" y="2023533"/>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B</a:t>
                </a:r>
                <a:endParaRPr/>
              </a:p>
            </p:txBody>
          </p:sp>
          <p:sp>
            <p:nvSpPr>
              <p:cNvPr id="176" name="Shape 176"/>
              <p:cNvSpPr/>
              <p:nvPr/>
            </p:nvSpPr>
            <p:spPr>
              <a:xfrm>
                <a:off x="965199" y="2768600"/>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C</a:t>
                </a:r>
                <a:endParaRPr sz="1400" b="0" i="0" u="none" strike="noStrike" cap="none">
                  <a:solidFill>
                    <a:schemeClr val="lt1"/>
                  </a:solidFill>
                  <a:latin typeface="Arial"/>
                  <a:ea typeface="Arial"/>
                  <a:cs typeface="Arial"/>
                  <a:sym typeface="Arial"/>
                </a:endParaRPr>
              </a:p>
            </p:txBody>
          </p:sp>
          <p:sp>
            <p:nvSpPr>
              <p:cNvPr id="177" name="Shape 177"/>
              <p:cNvSpPr/>
              <p:nvPr/>
            </p:nvSpPr>
            <p:spPr>
              <a:xfrm>
                <a:off x="1871133" y="2768600"/>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D</a:t>
                </a:r>
                <a:endParaRPr sz="1400" b="0" i="0" u="none" strike="noStrike" cap="none">
                  <a:solidFill>
                    <a:schemeClr val="lt1"/>
                  </a:solidFill>
                  <a:latin typeface="Arial"/>
                  <a:ea typeface="Arial"/>
                  <a:cs typeface="Arial"/>
                  <a:sym typeface="Arial"/>
                </a:endParaRPr>
              </a:p>
            </p:txBody>
          </p:sp>
        </p:grpSp>
        <p:sp>
          <p:nvSpPr>
            <p:cNvPr id="178" name="Shape 178"/>
            <p:cNvSpPr/>
            <p:nvPr/>
          </p:nvSpPr>
          <p:spPr>
            <a:xfrm>
              <a:off x="2065871" y="1676401"/>
              <a:ext cx="474133" cy="389466"/>
            </a:xfrm>
            <a:prstGeom prst="stripedRightArrow">
              <a:avLst>
                <a:gd name="adj1" fmla="val 50000"/>
                <a:gd name="adj2" fmla="val 50000"/>
              </a:avLst>
            </a:prstGeom>
            <a:solidFill>
              <a:schemeClr val="accent1"/>
            </a:soli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179" name="Shape 179"/>
          <p:cNvGrpSpPr/>
          <p:nvPr/>
        </p:nvGrpSpPr>
        <p:grpSpPr>
          <a:xfrm>
            <a:off x="5472486" y="771077"/>
            <a:ext cx="2864150" cy="1930390"/>
            <a:chOff x="5215471" y="745065"/>
            <a:chExt cx="3708395" cy="2074325"/>
          </a:xfrm>
        </p:grpSpPr>
        <p:grpSp>
          <p:nvGrpSpPr>
            <p:cNvPr id="180" name="Shape 180"/>
            <p:cNvGrpSpPr/>
            <p:nvPr/>
          </p:nvGrpSpPr>
          <p:grpSpPr>
            <a:xfrm>
              <a:off x="5867399" y="745065"/>
              <a:ext cx="3056467" cy="2074325"/>
              <a:chOff x="508000" y="1727200"/>
              <a:chExt cx="2455333" cy="1761067"/>
            </a:xfrm>
          </p:grpSpPr>
          <p:sp>
            <p:nvSpPr>
              <p:cNvPr id="181" name="Shape 181"/>
              <p:cNvSpPr/>
              <p:nvPr/>
            </p:nvSpPr>
            <p:spPr>
              <a:xfrm>
                <a:off x="508000" y="1727200"/>
                <a:ext cx="2455333" cy="1761067"/>
              </a:xfrm>
              <a:prstGeom prst="ellipse">
                <a:avLst/>
              </a:prstGeom>
              <a:solidFill>
                <a:schemeClr val="accent1"/>
              </a:soli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2" name="Shape 182"/>
              <p:cNvSpPr/>
              <p:nvPr/>
            </p:nvSpPr>
            <p:spPr>
              <a:xfrm>
                <a:off x="973667" y="2040466"/>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A</a:t>
                </a:r>
                <a:endParaRPr sz="1400" b="0" i="0" u="none" strike="noStrike" cap="none">
                  <a:solidFill>
                    <a:schemeClr val="lt1"/>
                  </a:solidFill>
                  <a:latin typeface="Arial"/>
                  <a:ea typeface="Arial"/>
                  <a:cs typeface="Arial"/>
                  <a:sym typeface="Arial"/>
                </a:endParaRPr>
              </a:p>
            </p:txBody>
          </p:sp>
          <p:sp>
            <p:nvSpPr>
              <p:cNvPr id="183" name="Shape 183"/>
              <p:cNvSpPr/>
              <p:nvPr/>
            </p:nvSpPr>
            <p:spPr>
              <a:xfrm>
                <a:off x="1888066" y="2023533"/>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B</a:t>
                </a:r>
                <a:endParaRPr/>
              </a:p>
            </p:txBody>
          </p:sp>
          <p:sp>
            <p:nvSpPr>
              <p:cNvPr id="184" name="Shape 184"/>
              <p:cNvSpPr/>
              <p:nvPr/>
            </p:nvSpPr>
            <p:spPr>
              <a:xfrm>
                <a:off x="965199" y="2768600"/>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C</a:t>
                </a:r>
                <a:endParaRPr sz="1400" b="0" i="0" u="none" strike="noStrike" cap="none">
                  <a:solidFill>
                    <a:schemeClr val="lt1"/>
                  </a:solidFill>
                  <a:latin typeface="Arial"/>
                  <a:ea typeface="Arial"/>
                  <a:cs typeface="Arial"/>
                  <a:sym typeface="Arial"/>
                </a:endParaRPr>
              </a:p>
            </p:txBody>
          </p:sp>
          <p:sp>
            <p:nvSpPr>
              <p:cNvPr id="185" name="Shape 185"/>
              <p:cNvSpPr/>
              <p:nvPr/>
            </p:nvSpPr>
            <p:spPr>
              <a:xfrm>
                <a:off x="1871133" y="2768600"/>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D</a:t>
                </a:r>
                <a:endParaRPr sz="1400" b="0" i="0" u="none" strike="noStrike" cap="none">
                  <a:solidFill>
                    <a:schemeClr val="lt1"/>
                  </a:solidFill>
                  <a:latin typeface="Arial"/>
                  <a:ea typeface="Arial"/>
                  <a:cs typeface="Arial"/>
                  <a:sym typeface="Arial"/>
                </a:endParaRPr>
              </a:p>
            </p:txBody>
          </p:sp>
        </p:grpSp>
        <p:sp>
          <p:nvSpPr>
            <p:cNvPr id="186" name="Shape 186"/>
            <p:cNvSpPr/>
            <p:nvPr/>
          </p:nvSpPr>
          <p:spPr>
            <a:xfrm>
              <a:off x="5215471" y="1676401"/>
              <a:ext cx="474133" cy="389466"/>
            </a:xfrm>
            <a:prstGeom prst="stripedRightArrow">
              <a:avLst>
                <a:gd name="adj1" fmla="val 50000"/>
                <a:gd name="adj2" fmla="val 50000"/>
              </a:avLst>
            </a:prstGeom>
            <a:solidFill>
              <a:schemeClr val="accent1"/>
            </a:soli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4">
                                            <p:txEl>
                                              <p:pRg st="0" end="0"/>
                                            </p:txEl>
                                          </p:spTgt>
                                        </p:tgtEl>
                                        <p:attrNameLst>
                                          <p:attrName>style.visibility</p:attrName>
                                        </p:attrNameLst>
                                      </p:cBhvr>
                                      <p:to>
                                        <p:strVal val="visible"/>
                                      </p:to>
                                    </p:set>
                                    <p:anim calcmode="lin" valueType="num">
                                      <p:cBhvr additive="base">
                                        <p:cTn id="7" dur="500"/>
                                        <p:tgtEl>
                                          <p:spTgt spid="16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64">
                                            <p:txEl>
                                              <p:pRg st="1" end="1"/>
                                            </p:txEl>
                                          </p:spTgt>
                                        </p:tgtEl>
                                        <p:attrNameLst>
                                          <p:attrName>style.visibility</p:attrName>
                                        </p:attrNameLst>
                                      </p:cBhvr>
                                      <p:to>
                                        <p:strVal val="visible"/>
                                      </p:to>
                                    </p:set>
                                    <p:anim calcmode="lin" valueType="num">
                                      <p:cBhvr additive="base">
                                        <p:cTn id="12" dur="500"/>
                                        <p:tgtEl>
                                          <p:spTgt spid="16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64">
                                            <p:txEl>
                                              <p:pRg st="2" end="2"/>
                                            </p:txEl>
                                          </p:spTgt>
                                        </p:tgtEl>
                                        <p:attrNameLst>
                                          <p:attrName>style.visibility</p:attrName>
                                        </p:attrNameLst>
                                      </p:cBhvr>
                                      <p:to>
                                        <p:strVal val="visible"/>
                                      </p:to>
                                    </p:set>
                                    <p:anim calcmode="lin" valueType="num">
                                      <p:cBhvr additive="base">
                                        <p:cTn id="17" dur="500"/>
                                        <p:tgtEl>
                                          <p:spTgt spid="16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64">
                                            <p:txEl>
                                              <p:pRg st="3" end="3"/>
                                            </p:txEl>
                                          </p:spTgt>
                                        </p:tgtEl>
                                        <p:attrNameLst>
                                          <p:attrName>style.visibility</p:attrName>
                                        </p:attrNameLst>
                                      </p:cBhvr>
                                      <p:to>
                                        <p:strVal val="visible"/>
                                      </p:to>
                                    </p:set>
                                    <p:anim calcmode="lin" valueType="num">
                                      <p:cBhvr additive="base">
                                        <p:cTn id="22" dur="500"/>
                                        <p:tgtEl>
                                          <p:spTgt spid="16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64">
                                            <p:txEl>
                                              <p:pRg st="4" end="4"/>
                                            </p:txEl>
                                          </p:spTgt>
                                        </p:tgtEl>
                                        <p:attrNameLst>
                                          <p:attrName>style.visibility</p:attrName>
                                        </p:attrNameLst>
                                      </p:cBhvr>
                                      <p:to>
                                        <p:strVal val="visible"/>
                                      </p:to>
                                    </p:set>
                                    <p:anim calcmode="lin" valueType="num">
                                      <p:cBhvr additive="base">
                                        <p:cTn id="27" dur="500"/>
                                        <p:tgtEl>
                                          <p:spTgt spid="16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64">
                                            <p:txEl>
                                              <p:pRg st="5" end="5"/>
                                            </p:txEl>
                                          </p:spTgt>
                                        </p:tgtEl>
                                        <p:attrNameLst>
                                          <p:attrName>style.visibility</p:attrName>
                                        </p:attrNameLst>
                                      </p:cBhvr>
                                      <p:to>
                                        <p:strVal val="visible"/>
                                      </p:to>
                                    </p:set>
                                    <p:anim calcmode="lin" valueType="num">
                                      <p:cBhvr additive="base">
                                        <p:cTn id="32" dur="500"/>
                                        <p:tgtEl>
                                          <p:spTgt spid="16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71"/>
                                        </p:tgtEl>
                                        <p:attrNameLst>
                                          <p:attrName>style.visibility</p:attrName>
                                        </p:attrNameLst>
                                      </p:cBhvr>
                                      <p:to>
                                        <p:strVal val="visible"/>
                                      </p:to>
                                    </p:set>
                                    <p:anim calcmode="lin" valueType="num">
                                      <p:cBhvr additive="base">
                                        <p:cTn id="37" dur="500"/>
                                        <p:tgtEl>
                                          <p:spTgt spid="171"/>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179"/>
                                        </p:tgtEl>
                                        <p:attrNameLst>
                                          <p:attrName>style.visibility</p:attrName>
                                        </p:attrNameLst>
                                      </p:cBhvr>
                                      <p:to>
                                        <p:strVal val="visible"/>
                                      </p:to>
                                    </p:set>
                                    <p:anim calcmode="lin" valueType="num">
                                      <p:cBhvr additive="base">
                                        <p:cTn id="42" dur="500"/>
                                        <p:tgtEl>
                                          <p:spTgt spid="17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themeOverride>
</file>

<file path=ppt/theme/themeOverride2.xml><?xml version="1.0" encoding="utf-8"?>
<a:themeOverride xmlns:a="http://schemas.openxmlformats.org/drawingml/2006/main">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themeOverride>
</file>

<file path=ppt/theme/themeOverride3.xml><?xml version="1.0" encoding="utf-8"?>
<a:themeOverride xmlns:a="http://schemas.openxmlformats.org/drawingml/2006/main">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themeOverride>
</file>

<file path=docProps/app.xml><?xml version="1.0" encoding="utf-8"?>
<Properties xmlns="http://schemas.openxmlformats.org/officeDocument/2006/extended-properties" xmlns:vt="http://schemas.openxmlformats.org/officeDocument/2006/docPropsVTypes">
  <TotalTime>878</TotalTime>
  <Words>2646</Words>
  <Application>Microsoft Office PowerPoint</Application>
  <PresentationFormat>On-screen Show (16:9)</PresentationFormat>
  <Paragraphs>351</Paragraphs>
  <Slides>28</Slides>
  <Notes>28</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28</vt:i4>
      </vt:variant>
    </vt:vector>
  </HeadingPairs>
  <TitlesOfParts>
    <vt:vector size="41" baseType="lpstr">
      <vt:lpstr>Arial</vt:lpstr>
      <vt:lpstr>Helvetica Neue</vt:lpstr>
      <vt:lpstr>Noto Sans Symbols</vt:lpstr>
      <vt:lpstr>Helvetica Neue Light</vt:lpstr>
      <vt:lpstr>Verdana</vt:lpstr>
      <vt:lpstr>Calibri</vt:lpstr>
      <vt:lpstr>Proxima Nova</vt:lpstr>
      <vt:lpstr>Courier New</vt:lpstr>
      <vt:lpstr>Lato Light</vt:lpstr>
      <vt:lpstr>Pivotal Presentation Theme v1</vt:lpstr>
      <vt:lpstr>Simple Light</vt:lpstr>
      <vt:lpstr>1_Pivotal Presentation Theme v1</vt:lpstr>
      <vt:lpstr>2_Pivotal Presentation Theme v1</vt:lpstr>
      <vt:lpstr>Cloud Native Intro The Cloud Native Platform</vt:lpstr>
      <vt:lpstr>PowerPoint Presentation</vt:lpstr>
      <vt:lpstr>Then</vt:lpstr>
      <vt:lpstr>Traditional Software Deployment Models</vt:lpstr>
      <vt:lpstr>Software Developers Spend too Much Time  NOT Writing Software</vt:lpstr>
      <vt:lpstr>Traditional Enterprise Silos</vt:lpstr>
      <vt:lpstr>The Cloud Platform Evolution</vt:lpstr>
      <vt:lpstr>Monolith Applications</vt:lpstr>
      <vt:lpstr>Monolith Technology Choice &amp; Scaling</vt:lpstr>
      <vt:lpstr>Microservices Scaling Out</vt:lpstr>
      <vt:lpstr>Technology Choices</vt:lpstr>
      <vt:lpstr>ASP</vt:lpstr>
      <vt:lpstr>ASP.NET</vt:lpstr>
      <vt:lpstr>Microservices</vt:lpstr>
      <vt:lpstr>App Journey</vt:lpstr>
      <vt:lpstr>PowerPoint Presentation</vt:lpstr>
      <vt:lpstr>You have a choice, but choose wisely.</vt:lpstr>
      <vt:lpstr>PowerPoint Presentation</vt:lpstr>
      <vt:lpstr>Writing Twelve Factor ASP.NET Applications</vt:lpstr>
      <vt:lpstr>Web.Config versus PCF Variables</vt:lpstr>
      <vt:lpstr>Why use PCF Environment Variables?</vt:lpstr>
      <vt:lpstr>Logging with PCF</vt:lpstr>
      <vt:lpstr>Handling File Access </vt:lpstr>
      <vt:lpstr>Windows Services</vt:lpstr>
      <vt:lpstr>Single Sign-On</vt:lpstr>
      <vt:lpstr>Tasks and Jobs</vt:lpstr>
      <vt:lpstr>Other Considerations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Native Intro The Cloud Native Platform</dc:title>
  <dc:creator>Martez Killens</dc:creator>
  <cp:lastModifiedBy>Martez Killens</cp:lastModifiedBy>
  <cp:revision>12</cp:revision>
  <dcterms:modified xsi:type="dcterms:W3CDTF">2018-08-27T09:09:03Z</dcterms:modified>
</cp:coreProperties>
</file>